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FF71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728A6-9F7D-4A4B-8E68-D2CF3F4E5A80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549D-2FBB-445F-BFFB-96CA667452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491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728A6-9F7D-4A4B-8E68-D2CF3F4E5A80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549D-2FBB-445F-BFFB-96CA667452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738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728A6-9F7D-4A4B-8E68-D2CF3F4E5A80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549D-2FBB-445F-BFFB-96CA667452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256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728A6-9F7D-4A4B-8E68-D2CF3F4E5A80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549D-2FBB-445F-BFFB-96CA667452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904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728A6-9F7D-4A4B-8E68-D2CF3F4E5A80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549D-2FBB-445F-BFFB-96CA667452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271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728A6-9F7D-4A4B-8E68-D2CF3F4E5A80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549D-2FBB-445F-BFFB-96CA667452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33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728A6-9F7D-4A4B-8E68-D2CF3F4E5A80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549D-2FBB-445F-BFFB-96CA667452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824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728A6-9F7D-4A4B-8E68-D2CF3F4E5A80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549D-2FBB-445F-BFFB-96CA667452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998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728A6-9F7D-4A4B-8E68-D2CF3F4E5A80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549D-2FBB-445F-BFFB-96CA667452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935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728A6-9F7D-4A4B-8E68-D2CF3F4E5A80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549D-2FBB-445F-BFFB-96CA667452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904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728A6-9F7D-4A4B-8E68-D2CF3F4E5A80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6549D-2FBB-445F-BFFB-96CA667452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152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26914" y="-12001"/>
            <a:ext cx="9170914" cy="6878185"/>
          </a:xfrm>
          <a:prstGeom prst="rect">
            <a:avLst/>
          </a:prstGeom>
          <a:gradFill flip="none" rotWithShape="1">
            <a:gsLst>
              <a:gs pos="100000">
                <a:srgbClr val="FFC000"/>
              </a:gs>
              <a:gs pos="0">
                <a:srgbClr val="FF717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728A6-9F7D-4A4B-8E68-D2CF3F4E5A80}" type="datetimeFigureOut">
              <a:rPr lang="zh-CN" altLang="en-US" smtClean="0"/>
              <a:t>2012/12/25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6549D-2FBB-445F-BFFB-96CA667452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447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image" Target="../media/image3.gif"/><Relationship Id="rId3" Type="http://schemas.openxmlformats.org/officeDocument/2006/relationships/hyperlink" Target="http://www.1ppt.com/jieri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tubiao/" TargetMode="External"/><Relationship Id="rId11" Type="http://schemas.openxmlformats.org/officeDocument/2006/relationships/image" Target="../media/image1.png"/><Relationship Id="rId5" Type="http://schemas.openxmlformats.org/officeDocument/2006/relationships/hyperlink" Target="http://www.1ppt.com/beijing/" TargetMode="External"/><Relationship Id="rId10" Type="http://schemas.openxmlformats.org/officeDocument/2006/relationships/hyperlink" Target="http://www.1ppt.com/excel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心圆 4"/>
          <p:cNvSpPr/>
          <p:nvPr/>
        </p:nvSpPr>
        <p:spPr>
          <a:xfrm>
            <a:off x="4785611" y="2881412"/>
            <a:ext cx="2518567" cy="2518567"/>
          </a:xfrm>
          <a:prstGeom prst="donut">
            <a:avLst>
              <a:gd name="adj" fmla="val 8107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7133455" y="4005064"/>
            <a:ext cx="1983631" cy="1983631"/>
          </a:xfrm>
          <a:prstGeom prst="donut">
            <a:avLst>
              <a:gd name="adj" fmla="val 10376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7160082" y="2806836"/>
            <a:ext cx="1215752" cy="1215752"/>
          </a:xfrm>
          <a:prstGeom prst="donut">
            <a:avLst>
              <a:gd name="adj" fmla="val 10376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6062877" y="5272064"/>
            <a:ext cx="1257845" cy="1257845"/>
          </a:xfrm>
          <a:prstGeom prst="donut">
            <a:avLst>
              <a:gd name="adj" fmla="val 10376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0805" y="2281247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时尚元素</a:t>
            </a:r>
          </a:p>
        </p:txBody>
      </p:sp>
      <p:sp>
        <p:nvSpPr>
          <p:cNvPr id="14" name="同心圆 13"/>
          <p:cNvSpPr/>
          <p:nvPr/>
        </p:nvSpPr>
        <p:spPr>
          <a:xfrm>
            <a:off x="4293838" y="517738"/>
            <a:ext cx="491773" cy="491773"/>
          </a:xfrm>
          <a:prstGeom prst="donut">
            <a:avLst>
              <a:gd name="adj" fmla="val 8107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1" y="332656"/>
            <a:ext cx="2093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Britannic Bold" pitchFamily="34" charset="0"/>
                <a:ea typeface="Gulim" pitchFamily="34" charset="-127"/>
                <a:cs typeface="Arial" pitchFamily="34" charset="0"/>
              </a:rPr>
              <a:t>1ppt.com</a:t>
            </a:r>
            <a:endParaRPr lang="zh-CN" altLang="en-US" sz="3200" dirty="0">
              <a:solidFill>
                <a:schemeClr val="bg1"/>
              </a:solidFill>
              <a:latin typeface="Britannic Bold" pitchFamily="34" charset="0"/>
              <a:ea typeface="Gulim" pitchFamily="34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43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539552" y="1546698"/>
            <a:ext cx="7776864" cy="3744416"/>
          </a:xfrm>
          <a:prstGeom prst="roundRect">
            <a:avLst>
              <a:gd name="adj" fmla="val 7379"/>
            </a:avLst>
          </a:prstGeom>
          <a:solidFill>
            <a:schemeClr val="bg1">
              <a:alpha val="4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21840" y="1546698"/>
            <a:ext cx="7817562" cy="50405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alpha val="4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 rot="10800000">
            <a:off x="521838" y="4787058"/>
            <a:ext cx="7817562" cy="50405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alpha val="4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同心圆 10"/>
          <p:cNvSpPr/>
          <p:nvPr/>
        </p:nvSpPr>
        <p:spPr>
          <a:xfrm>
            <a:off x="6228184" y="919298"/>
            <a:ext cx="1475728" cy="739313"/>
          </a:xfrm>
          <a:custGeom>
            <a:avLst/>
            <a:gdLst/>
            <a:ahLst/>
            <a:cxnLst/>
            <a:rect l="l" t="t" r="r" b="b"/>
            <a:pathLst>
              <a:path w="1979784" h="991836">
                <a:moveTo>
                  <a:pt x="1979783" y="991796"/>
                </a:moveTo>
                <a:cubicBezTo>
                  <a:pt x="1979784" y="991803"/>
                  <a:pt x="1979784" y="991809"/>
                  <a:pt x="1979784" y="991816"/>
                </a:cubicBezTo>
                <a:lnTo>
                  <a:pt x="1979783" y="991836"/>
                </a:lnTo>
                <a:close/>
                <a:moveTo>
                  <a:pt x="987968" y="0"/>
                </a:moveTo>
                <a:cubicBezTo>
                  <a:pt x="1510069" y="0"/>
                  <a:pt x="1937947" y="403416"/>
                  <a:pt x="1975936" y="915615"/>
                </a:cubicBezTo>
                <a:lnTo>
                  <a:pt x="1770114" y="915615"/>
                </a:lnTo>
                <a:cubicBezTo>
                  <a:pt x="1731983" y="517268"/>
                  <a:pt x="1396346" y="205822"/>
                  <a:pt x="987968" y="205822"/>
                </a:cubicBezTo>
                <a:cubicBezTo>
                  <a:pt x="579590" y="205822"/>
                  <a:pt x="243953" y="517268"/>
                  <a:pt x="205822" y="915615"/>
                </a:cubicBezTo>
                <a:lnTo>
                  <a:pt x="0" y="915615"/>
                </a:lnTo>
                <a:cubicBezTo>
                  <a:pt x="37989" y="403416"/>
                  <a:pt x="465867" y="0"/>
                  <a:pt x="987968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同心圆 10"/>
          <p:cNvSpPr/>
          <p:nvPr/>
        </p:nvSpPr>
        <p:spPr>
          <a:xfrm flipV="1">
            <a:off x="1018028" y="5272062"/>
            <a:ext cx="1177708" cy="590011"/>
          </a:xfrm>
          <a:custGeom>
            <a:avLst/>
            <a:gdLst/>
            <a:ahLst/>
            <a:cxnLst/>
            <a:rect l="l" t="t" r="r" b="b"/>
            <a:pathLst>
              <a:path w="1979784" h="991836">
                <a:moveTo>
                  <a:pt x="1979783" y="991796"/>
                </a:moveTo>
                <a:cubicBezTo>
                  <a:pt x="1979784" y="991803"/>
                  <a:pt x="1979784" y="991809"/>
                  <a:pt x="1979784" y="991816"/>
                </a:cubicBezTo>
                <a:lnTo>
                  <a:pt x="1979783" y="991836"/>
                </a:lnTo>
                <a:close/>
                <a:moveTo>
                  <a:pt x="987968" y="0"/>
                </a:moveTo>
                <a:cubicBezTo>
                  <a:pt x="1510069" y="0"/>
                  <a:pt x="1937947" y="403416"/>
                  <a:pt x="1975936" y="915615"/>
                </a:cubicBezTo>
                <a:lnTo>
                  <a:pt x="1770114" y="915615"/>
                </a:lnTo>
                <a:cubicBezTo>
                  <a:pt x="1731983" y="517268"/>
                  <a:pt x="1396346" y="205822"/>
                  <a:pt x="987968" y="205822"/>
                </a:cubicBezTo>
                <a:cubicBezTo>
                  <a:pt x="579590" y="205822"/>
                  <a:pt x="243953" y="517268"/>
                  <a:pt x="205822" y="915615"/>
                </a:cubicBezTo>
                <a:lnTo>
                  <a:pt x="0" y="915615"/>
                </a:lnTo>
                <a:cubicBezTo>
                  <a:pt x="37989" y="403416"/>
                  <a:pt x="465867" y="0"/>
                  <a:pt x="987968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同心圆 16"/>
          <p:cNvSpPr/>
          <p:nvPr/>
        </p:nvSpPr>
        <p:spPr>
          <a:xfrm>
            <a:off x="745152" y="404664"/>
            <a:ext cx="514634" cy="514634"/>
          </a:xfrm>
          <a:prstGeom prst="donut">
            <a:avLst>
              <a:gd name="adj" fmla="val 15474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59786" y="260648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在此录入文字标题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786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21839" y="1546698"/>
            <a:ext cx="3258074" cy="3844092"/>
            <a:chOff x="521838" y="1546698"/>
            <a:chExt cx="3691629" cy="3744416"/>
          </a:xfrm>
        </p:grpSpPr>
        <p:sp>
          <p:nvSpPr>
            <p:cNvPr id="4" name="圆角矩形 3"/>
            <p:cNvSpPr/>
            <p:nvPr/>
          </p:nvSpPr>
          <p:spPr>
            <a:xfrm>
              <a:off x="539552" y="1546698"/>
              <a:ext cx="3672408" cy="3744416"/>
            </a:xfrm>
            <a:prstGeom prst="roundRect">
              <a:avLst>
                <a:gd name="adj" fmla="val 7379"/>
              </a:avLst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521840" y="1546698"/>
              <a:ext cx="3691627" cy="5040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 rot="10800000">
              <a:off x="521838" y="4787058"/>
              <a:ext cx="3691627" cy="5040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同心圆 9"/>
          <p:cNvSpPr/>
          <p:nvPr/>
        </p:nvSpPr>
        <p:spPr>
          <a:xfrm>
            <a:off x="745152" y="404664"/>
            <a:ext cx="514480" cy="514480"/>
          </a:xfrm>
          <a:prstGeom prst="donut">
            <a:avLst>
              <a:gd name="adj" fmla="val 15474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89770" y="307961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在此录入文字标题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761357" y="1700808"/>
            <a:ext cx="648072" cy="648072"/>
          </a:xfrm>
          <a:prstGeom prst="donut">
            <a:avLst>
              <a:gd name="adj" fmla="val 20870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24787" y="2484235"/>
            <a:ext cx="3691629" cy="3969101"/>
            <a:chOff x="521838" y="1546698"/>
            <a:chExt cx="3691629" cy="3744416"/>
          </a:xfrm>
        </p:grpSpPr>
        <p:sp>
          <p:nvSpPr>
            <p:cNvPr id="17" name="圆角矩形 16"/>
            <p:cNvSpPr/>
            <p:nvPr/>
          </p:nvSpPr>
          <p:spPr>
            <a:xfrm>
              <a:off x="539552" y="1546698"/>
              <a:ext cx="3672408" cy="3744416"/>
            </a:xfrm>
            <a:prstGeom prst="roundRect">
              <a:avLst>
                <a:gd name="adj" fmla="val 7379"/>
              </a:avLst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521840" y="1546698"/>
              <a:ext cx="3691627" cy="5040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 rot="10800000">
              <a:off x="521838" y="4787058"/>
              <a:ext cx="3691627" cy="5040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同心圆 10"/>
          <p:cNvSpPr/>
          <p:nvPr/>
        </p:nvSpPr>
        <p:spPr>
          <a:xfrm>
            <a:off x="6531906" y="1810979"/>
            <a:ext cx="1475728" cy="739313"/>
          </a:xfrm>
          <a:custGeom>
            <a:avLst/>
            <a:gdLst/>
            <a:ahLst/>
            <a:cxnLst/>
            <a:rect l="l" t="t" r="r" b="b"/>
            <a:pathLst>
              <a:path w="1979784" h="991836">
                <a:moveTo>
                  <a:pt x="1979783" y="991796"/>
                </a:moveTo>
                <a:cubicBezTo>
                  <a:pt x="1979784" y="991803"/>
                  <a:pt x="1979784" y="991809"/>
                  <a:pt x="1979784" y="991816"/>
                </a:cubicBezTo>
                <a:lnTo>
                  <a:pt x="1979783" y="991836"/>
                </a:lnTo>
                <a:close/>
                <a:moveTo>
                  <a:pt x="987968" y="0"/>
                </a:moveTo>
                <a:cubicBezTo>
                  <a:pt x="1510069" y="0"/>
                  <a:pt x="1937947" y="403416"/>
                  <a:pt x="1975936" y="915615"/>
                </a:cubicBezTo>
                <a:lnTo>
                  <a:pt x="1770114" y="915615"/>
                </a:lnTo>
                <a:cubicBezTo>
                  <a:pt x="1731983" y="517268"/>
                  <a:pt x="1396346" y="205822"/>
                  <a:pt x="987968" y="205822"/>
                </a:cubicBezTo>
                <a:cubicBezTo>
                  <a:pt x="579590" y="205822"/>
                  <a:pt x="243953" y="517268"/>
                  <a:pt x="205822" y="915615"/>
                </a:cubicBezTo>
                <a:lnTo>
                  <a:pt x="0" y="915615"/>
                </a:lnTo>
                <a:cubicBezTo>
                  <a:pt x="37989" y="403416"/>
                  <a:pt x="465867" y="0"/>
                  <a:pt x="987968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同心圆 10"/>
          <p:cNvSpPr/>
          <p:nvPr/>
        </p:nvSpPr>
        <p:spPr>
          <a:xfrm flipV="1">
            <a:off x="761357" y="5390790"/>
            <a:ext cx="658496" cy="329895"/>
          </a:xfrm>
          <a:custGeom>
            <a:avLst/>
            <a:gdLst/>
            <a:ahLst/>
            <a:cxnLst/>
            <a:rect l="l" t="t" r="r" b="b"/>
            <a:pathLst>
              <a:path w="1979784" h="991836">
                <a:moveTo>
                  <a:pt x="1979783" y="991796"/>
                </a:moveTo>
                <a:cubicBezTo>
                  <a:pt x="1979784" y="991803"/>
                  <a:pt x="1979784" y="991809"/>
                  <a:pt x="1979784" y="991816"/>
                </a:cubicBezTo>
                <a:lnTo>
                  <a:pt x="1979783" y="991836"/>
                </a:lnTo>
                <a:close/>
                <a:moveTo>
                  <a:pt x="987968" y="0"/>
                </a:moveTo>
                <a:cubicBezTo>
                  <a:pt x="1510069" y="0"/>
                  <a:pt x="1937947" y="403416"/>
                  <a:pt x="1975936" y="915615"/>
                </a:cubicBezTo>
                <a:lnTo>
                  <a:pt x="1770114" y="915615"/>
                </a:lnTo>
                <a:cubicBezTo>
                  <a:pt x="1731983" y="517268"/>
                  <a:pt x="1396346" y="205822"/>
                  <a:pt x="987968" y="205822"/>
                </a:cubicBezTo>
                <a:cubicBezTo>
                  <a:pt x="579590" y="205822"/>
                  <a:pt x="243953" y="517268"/>
                  <a:pt x="205822" y="915615"/>
                </a:cubicBezTo>
                <a:lnTo>
                  <a:pt x="0" y="915615"/>
                </a:lnTo>
                <a:cubicBezTo>
                  <a:pt x="37989" y="403416"/>
                  <a:pt x="465867" y="0"/>
                  <a:pt x="987968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同心圆 12"/>
          <p:cNvSpPr/>
          <p:nvPr/>
        </p:nvSpPr>
        <p:spPr>
          <a:xfrm>
            <a:off x="7452320" y="5634749"/>
            <a:ext cx="686285" cy="686285"/>
          </a:xfrm>
          <a:prstGeom prst="donut">
            <a:avLst>
              <a:gd name="adj" fmla="val 22969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同心圆 24"/>
          <p:cNvSpPr/>
          <p:nvPr/>
        </p:nvSpPr>
        <p:spPr>
          <a:xfrm>
            <a:off x="1763688" y="5515229"/>
            <a:ext cx="1257845" cy="1257845"/>
          </a:xfrm>
          <a:prstGeom prst="donut">
            <a:avLst>
              <a:gd name="adj" fmla="val 10376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67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心圆 3"/>
          <p:cNvSpPr/>
          <p:nvPr/>
        </p:nvSpPr>
        <p:spPr>
          <a:xfrm>
            <a:off x="3964926" y="2986418"/>
            <a:ext cx="1440000" cy="1440000"/>
          </a:xfrm>
          <a:prstGeom prst="donut">
            <a:avLst>
              <a:gd name="adj" fmla="val 8107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4144926" y="1901681"/>
            <a:ext cx="1080000" cy="1080000"/>
          </a:xfrm>
          <a:prstGeom prst="donut">
            <a:avLst>
              <a:gd name="adj" fmla="val 10376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4324926" y="5515890"/>
            <a:ext cx="720000" cy="720000"/>
          </a:xfrm>
          <a:prstGeom prst="donut">
            <a:avLst>
              <a:gd name="adj" fmla="val 10376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4144926" y="4431155"/>
            <a:ext cx="1080000" cy="1080000"/>
          </a:xfrm>
          <a:prstGeom prst="donut">
            <a:avLst>
              <a:gd name="adj" fmla="val 10376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4324926" y="1176944"/>
            <a:ext cx="720000" cy="720000"/>
          </a:xfrm>
          <a:prstGeom prst="donut">
            <a:avLst>
              <a:gd name="adj" fmla="val 10376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0" name="直接连接符 9"/>
          <p:cNvCxnSpPr>
            <a:endCxn id="8" idx="2"/>
          </p:cNvCxnSpPr>
          <p:nvPr/>
        </p:nvCxnSpPr>
        <p:spPr>
          <a:xfrm>
            <a:off x="3203848" y="1536944"/>
            <a:ext cx="1121078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同心圆 11"/>
          <p:cNvSpPr/>
          <p:nvPr/>
        </p:nvSpPr>
        <p:spPr>
          <a:xfrm>
            <a:off x="745152" y="404664"/>
            <a:ext cx="514634" cy="514634"/>
          </a:xfrm>
          <a:prstGeom prst="donut">
            <a:avLst>
              <a:gd name="adj" fmla="val 15474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9786" y="260648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在此录入文字标题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224926" y="2397475"/>
            <a:ext cx="1121078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795709" y="3681262"/>
            <a:ext cx="1121078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224926" y="4971155"/>
            <a:ext cx="1121078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203848" y="5875890"/>
            <a:ext cx="1121078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206674" y="1336576"/>
            <a:ext cx="18582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588224" y="2259906"/>
            <a:ext cx="18582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75717" y="3503088"/>
            <a:ext cx="18582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76442" y="4797152"/>
            <a:ext cx="18582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43812" y="5661248"/>
            <a:ext cx="18582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281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心圆 4"/>
          <p:cNvSpPr/>
          <p:nvPr/>
        </p:nvSpPr>
        <p:spPr>
          <a:xfrm>
            <a:off x="745152" y="404664"/>
            <a:ext cx="514634" cy="514634"/>
          </a:xfrm>
          <a:prstGeom prst="donut">
            <a:avLst>
              <a:gd name="adj" fmla="val 15474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786" y="260648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在此录入文字标题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35696" y="3717032"/>
            <a:ext cx="4968552" cy="0"/>
          </a:xfrm>
          <a:prstGeom prst="line">
            <a:avLst/>
          </a:prstGeom>
          <a:ln>
            <a:solidFill>
              <a:srgbClr val="FFFFFF">
                <a:alpha val="50196"/>
              </a:srgbClr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355976" y="1700808"/>
            <a:ext cx="0" cy="4536504"/>
          </a:xfrm>
          <a:prstGeom prst="line">
            <a:avLst/>
          </a:prstGeom>
          <a:ln>
            <a:solidFill>
              <a:srgbClr val="FFFFFF">
                <a:alpha val="50196"/>
              </a:srgbClr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同心圆 12"/>
          <p:cNvSpPr/>
          <p:nvPr/>
        </p:nvSpPr>
        <p:spPr>
          <a:xfrm>
            <a:off x="5172652" y="1796925"/>
            <a:ext cx="1022810" cy="1022810"/>
          </a:xfrm>
          <a:prstGeom prst="donut">
            <a:avLst>
              <a:gd name="adj" fmla="val 8107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同心圆 13"/>
          <p:cNvSpPr/>
          <p:nvPr/>
        </p:nvSpPr>
        <p:spPr>
          <a:xfrm>
            <a:off x="4629015" y="2819735"/>
            <a:ext cx="597150" cy="597150"/>
          </a:xfrm>
          <a:prstGeom prst="donut">
            <a:avLst>
              <a:gd name="adj" fmla="val 10376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2443488" y="2578310"/>
            <a:ext cx="1080000" cy="1080000"/>
          </a:xfrm>
          <a:prstGeom prst="donut">
            <a:avLst>
              <a:gd name="adj" fmla="val 10376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同心圆 15"/>
          <p:cNvSpPr/>
          <p:nvPr/>
        </p:nvSpPr>
        <p:spPr>
          <a:xfrm>
            <a:off x="3403962" y="4293096"/>
            <a:ext cx="808074" cy="808074"/>
          </a:xfrm>
          <a:prstGeom prst="donut">
            <a:avLst>
              <a:gd name="adj" fmla="val 10376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同心圆 16"/>
          <p:cNvSpPr/>
          <p:nvPr/>
        </p:nvSpPr>
        <p:spPr>
          <a:xfrm>
            <a:off x="4820889" y="3969060"/>
            <a:ext cx="808074" cy="808074"/>
          </a:xfrm>
          <a:prstGeom prst="donut">
            <a:avLst>
              <a:gd name="adj" fmla="val 10376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同心圆 17"/>
          <p:cNvSpPr/>
          <p:nvPr/>
        </p:nvSpPr>
        <p:spPr>
          <a:xfrm>
            <a:off x="5144102" y="5101170"/>
            <a:ext cx="808074" cy="808074"/>
          </a:xfrm>
          <a:prstGeom prst="donut">
            <a:avLst>
              <a:gd name="adj" fmla="val 10376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262759" y="2286455"/>
            <a:ext cx="720000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542014" y="4697133"/>
            <a:ext cx="720000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85287" y="4452286"/>
            <a:ext cx="18582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95657" y="1922608"/>
            <a:ext cx="18582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429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-21410" y="5085184"/>
            <a:ext cx="9165410" cy="1772816"/>
          </a:xfrm>
          <a:custGeom>
            <a:avLst/>
            <a:gdLst/>
            <a:ahLst/>
            <a:cxnLst/>
            <a:rect l="l" t="t" r="r" b="b"/>
            <a:pathLst>
              <a:path w="9491028" h="1152128">
                <a:moveTo>
                  <a:pt x="4745514" y="0"/>
                </a:moveTo>
                <a:cubicBezTo>
                  <a:pt x="7113597" y="0"/>
                  <a:pt x="9083189" y="496562"/>
                  <a:pt x="9491028" y="1152128"/>
                </a:cubicBezTo>
                <a:lnTo>
                  <a:pt x="0" y="1152128"/>
                </a:lnTo>
                <a:cubicBezTo>
                  <a:pt x="407839" y="496562"/>
                  <a:pt x="2377432" y="0"/>
                  <a:pt x="4745514" y="0"/>
                </a:cubicBezTo>
                <a:close/>
              </a:path>
            </a:pathLst>
          </a:cu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同心圆 17"/>
          <p:cNvSpPr/>
          <p:nvPr/>
        </p:nvSpPr>
        <p:spPr>
          <a:xfrm>
            <a:off x="575664" y="4789722"/>
            <a:ext cx="972000" cy="972000"/>
          </a:xfrm>
          <a:prstGeom prst="donut">
            <a:avLst>
              <a:gd name="adj" fmla="val 10376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同心圆 18"/>
          <p:cNvSpPr/>
          <p:nvPr/>
        </p:nvSpPr>
        <p:spPr>
          <a:xfrm>
            <a:off x="2195736" y="4106100"/>
            <a:ext cx="1152000" cy="1152000"/>
          </a:xfrm>
          <a:prstGeom prst="donut">
            <a:avLst>
              <a:gd name="adj" fmla="val 10376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同心圆 19"/>
          <p:cNvSpPr/>
          <p:nvPr/>
        </p:nvSpPr>
        <p:spPr>
          <a:xfrm>
            <a:off x="3924072" y="3789040"/>
            <a:ext cx="1296000" cy="1296000"/>
          </a:xfrm>
          <a:prstGeom prst="donut">
            <a:avLst>
              <a:gd name="adj" fmla="val 10376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同心圆 20"/>
          <p:cNvSpPr/>
          <p:nvPr/>
        </p:nvSpPr>
        <p:spPr>
          <a:xfrm>
            <a:off x="5724128" y="4077072"/>
            <a:ext cx="1152000" cy="1152000"/>
          </a:xfrm>
          <a:prstGeom prst="donut">
            <a:avLst>
              <a:gd name="adj" fmla="val 10376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同心圆 21"/>
          <p:cNvSpPr/>
          <p:nvPr/>
        </p:nvSpPr>
        <p:spPr>
          <a:xfrm>
            <a:off x="7632448" y="4789722"/>
            <a:ext cx="972000" cy="972000"/>
          </a:xfrm>
          <a:prstGeom prst="donut">
            <a:avLst>
              <a:gd name="adj" fmla="val 10376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同心圆 22"/>
          <p:cNvSpPr/>
          <p:nvPr/>
        </p:nvSpPr>
        <p:spPr>
          <a:xfrm>
            <a:off x="745152" y="404664"/>
            <a:ext cx="514480" cy="514480"/>
          </a:xfrm>
          <a:prstGeom prst="donut">
            <a:avLst>
              <a:gd name="adj" fmla="val 15474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89770" y="307961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时尚中黑简体" pitchFamily="2" charset="-122"/>
                <a:ea typeface="时尚中黑简体" pitchFamily="2" charset="-122"/>
              </a:rPr>
              <a:t>在此录入文字标题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771736" y="3131044"/>
            <a:ext cx="0" cy="946028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002392" y="3707044"/>
            <a:ext cx="0" cy="946028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561295" y="2810430"/>
            <a:ext cx="0" cy="946028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321407" y="3131044"/>
            <a:ext cx="0" cy="946028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168755" y="3789040"/>
            <a:ext cx="0" cy="946028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260175" y="2886035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387967" y="2309971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632194" y="1759674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99456" y="2309971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4119" y="2886035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01082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模板下载：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节日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模板：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3"/>
              </a:rPr>
              <a:t>www.1ppt.com/jieri/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素材下载：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4"/>
              </a:rPr>
              <a:t>www.1ppt.com/sucai/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  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背景图片：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5"/>
              </a:rPr>
              <a:t>www.1ppt.com/beijing/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图表下载：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6"/>
              </a:rPr>
              <a:t>www.1ppt.com/tubiao/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作品下载：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7"/>
              </a:rPr>
              <a:t>www.1ppt.com/xiazai/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</a:t>
            </a:r>
          </a:p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PPT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教程：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8"/>
              </a:rPr>
              <a:t>www.1ppt.com/powerpoint/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  Word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教程：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9"/>
              </a:rPr>
              <a:t>www.1ppt.com/word/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   </a:t>
            </a:r>
          </a:p>
          <a:p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Excel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</a:rPr>
              <a:t>教程：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  <a:hlinkClick r:id="rId10"/>
              </a:rPr>
              <a:t>www.1ppt.com/excel/</a:t>
            </a:r>
            <a:r>
              <a:rPr lang="en-US" altLang="zh-CN" sz="16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不限次数的用于个人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/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公司、企业</a:t>
            </a:r>
          </a:p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marL="0" marR="0" lvl="0" indent="0" algn="r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拷贝并使用其中内容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kumimoji="0" lang="zh-CN" altLang="en-GB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  <a:p>
            <a:pPr marL="0" marR="0" lvl="0" indent="0" defTabSz="914400" eaLnBrk="1" fontAlgn="ctr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buFontTx/>
              <a:buNone/>
              <a:tabLst/>
              <a:defRPr/>
            </a:pPr>
            <a:r>
              <a:rPr kumimoji="0" lang="zh-CN" alt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把我们的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素材</a:t>
            </a:r>
            <a:r>
              <a:rPr kumimoji="0" lang="zh-CN" alt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itchFamily="34" charset="-122"/>
                <a:cs typeface="宋体" charset="-122"/>
              </a:rPr>
              <a:t>做为您个人作品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0618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205</Words>
  <Application>Microsoft Office PowerPoint</Application>
  <PresentationFormat>全屏显示(4:3)</PresentationFormat>
  <Paragraphs>46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Sophie</dc:creator>
  <cp:lastModifiedBy>jccook</cp:lastModifiedBy>
  <cp:revision>8</cp:revision>
  <dcterms:created xsi:type="dcterms:W3CDTF">2011-05-08T05:29:55Z</dcterms:created>
  <dcterms:modified xsi:type="dcterms:W3CDTF">2012-12-24T23:22:04Z</dcterms:modified>
</cp:coreProperties>
</file>