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7"/>
  </p:notesMasterIdLst>
  <p:handoutMasterIdLst>
    <p:handoutMasterId r:id="rId8"/>
  </p:handoutMasterIdLst>
  <p:sldIdLst>
    <p:sldId id="358" r:id="rId3"/>
    <p:sldId id="359" r:id="rId4"/>
    <p:sldId id="360" r:id="rId5"/>
    <p:sldId id="36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6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456358005987441"/>
          <c:y val="0.10416802593388653"/>
          <c:w val="0.56489045528041948"/>
          <c:h val="0.75378466597445015"/>
        </c:manualLayout>
      </c:layout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cat>
            <c:strRef>
              <c:f>Hoja1!$A$2:$A$5</c:f>
              <c:strCache>
                <c:ptCount val="4"/>
                <c:pt idx="0">
                  <c:v>3D</c:v>
                </c:pt>
                <c:pt idx="1">
                  <c:v>websites</c:v>
                </c:pt>
                <c:pt idx="2">
                  <c:v>advertising</c:v>
                </c:pt>
                <c:pt idx="3">
                  <c:v>video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9.1200000000000003E-2"/>
          <c:y val="0.88558352402745999"/>
          <c:w val="0.66400000000000015"/>
          <c:h val="0.11441647597254001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6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456358005987441"/>
          <c:y val="0.10416802593388653"/>
          <c:w val="0.56489045528041948"/>
          <c:h val="0.75378466597445015"/>
        </c:manualLayout>
      </c:layout>
      <c:pie3D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Ventas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</c:dPt>
          <c:dPt>
            <c:idx val="1"/>
            <c:bubble3D val="0"/>
            <c:spPr>
              <a:solidFill>
                <a:srgbClr val="B88C00"/>
              </a:solidFill>
            </c:spPr>
          </c:dPt>
          <c:dPt>
            <c:idx val="2"/>
            <c:bubble3D val="0"/>
            <c:spPr>
              <a:solidFill>
                <a:srgbClr val="FFD347"/>
              </a:solidFill>
            </c:spPr>
          </c:dPt>
          <c:dPt>
            <c:idx val="3"/>
            <c:bubble3D val="0"/>
            <c:spPr>
              <a:solidFill>
                <a:srgbClr val="D09E00"/>
              </a:solidFill>
            </c:spPr>
          </c:dPt>
          <c:cat>
            <c:strRef>
              <c:f>Hoja1!$A$2:$A$5</c:f>
              <c:strCache>
                <c:ptCount val="4"/>
                <c:pt idx="0">
                  <c:v>3D</c:v>
                </c:pt>
                <c:pt idx="1">
                  <c:v>websites</c:v>
                </c:pt>
                <c:pt idx="2">
                  <c:v>advertising</c:v>
                </c:pt>
                <c:pt idx="3">
                  <c:v>video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99">
          <a:noFill/>
        </a:ln>
      </c:spPr>
    </c:plotArea>
    <c:legend>
      <c:legendPos val="r"/>
      <c:layout>
        <c:manualLayout>
          <c:xMode val="edge"/>
          <c:yMode val="edge"/>
          <c:x val="9.1200000000000003E-2"/>
          <c:y val="0.88787185354691078"/>
          <c:w val="0.66400000000000003"/>
          <c:h val="0.11441647597254005"/>
        </c:manualLayout>
      </c:layout>
      <c:overlay val="0"/>
      <c:txPr>
        <a:bodyPr/>
        <a:lstStyle/>
        <a:p>
          <a:pPr>
            <a:defRPr lang="es-ES" sz="1714">
              <a:solidFill>
                <a:schemeClr val="tx1">
                  <a:lumMod val="65000"/>
                  <a:lumOff val="35000"/>
                </a:schemeClr>
              </a:solidFill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2938"/>
      </a:pPr>
      <a:endParaRPr lang="zh-CN"/>
    </a:p>
  </c:txPr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2012/12/24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png"/><Relationship Id="rId5" Type="http://schemas.openxmlformats.org/officeDocument/2006/relationships/oleObject" Target="../embeddings/Microsoft_Excel___1.xls"/><Relationship Id="rId4" Type="http://schemas.openxmlformats.org/officeDocument/2006/relationships/hyperlink" Target="http://www.1ppt.com/tubiao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8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4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3" name="对象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6753181"/>
              </p:ext>
            </p:extLst>
          </p:nvPr>
        </p:nvGraphicFramePr>
        <p:xfrm>
          <a:off x="128588" y="764231"/>
          <a:ext cx="7251724" cy="51047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5" imgW="5934110" imgH="4029029" progId="Excel.Chart.8">
                  <p:embed/>
                </p:oleObj>
              </mc:Choice>
              <mc:Fallback>
                <p:oleObj r:id="rId5" imgW="5934110" imgH="4029029" progId="Excel.Chart.8">
                  <p:embed/>
                  <p:pic>
                    <p:nvPicPr>
                      <p:cNvPr id="0" name="1 Objeto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8" y="764231"/>
                        <a:ext cx="7251724" cy="51047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2 Marcador de contenido"/>
          <p:cNvSpPr txBox="1">
            <a:spLocks/>
          </p:cNvSpPr>
          <p:nvPr/>
        </p:nvSpPr>
        <p:spPr bwMode="auto">
          <a:xfrm>
            <a:off x="5680075" y="2073275"/>
            <a:ext cx="24272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100" dirty="0">
                <a:solidFill>
                  <a:srgbClr val="5F5F5F"/>
                </a:solidFill>
                <a:latin typeface="Calibri" pitchFamily="34" charset="0"/>
              </a:rPr>
              <a:t>Lorem Ipsum has been the industry's standard dummy text ever since the 1500s.</a:t>
            </a:r>
            <a:endParaRPr lang="es-ES" altLang="zh-CN" sz="1100" dirty="0">
              <a:solidFill>
                <a:srgbClr val="5F5F5F"/>
              </a:solidFill>
              <a:latin typeface="Calibri" pitchFamily="34" charset="0"/>
            </a:endParaRPr>
          </a:p>
        </p:txBody>
      </p:sp>
      <p:sp>
        <p:nvSpPr>
          <p:cNvPr id="14" name="2 Marcador de contenido"/>
          <p:cNvSpPr txBox="1">
            <a:spLocks/>
          </p:cNvSpPr>
          <p:nvPr/>
        </p:nvSpPr>
        <p:spPr bwMode="auto">
          <a:xfrm>
            <a:off x="5680075" y="1779588"/>
            <a:ext cx="242728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s-HN" altLang="zh-CN" sz="1400" b="1">
                <a:solidFill>
                  <a:srgbClr val="5F5F5F"/>
                </a:solidFill>
                <a:latin typeface="Rockwell" pitchFamily="18" charset="0"/>
              </a:rPr>
              <a:t>3D</a:t>
            </a:r>
            <a:endParaRPr lang="es-ES" altLang="zh-CN" sz="1400" b="1">
              <a:solidFill>
                <a:srgbClr val="5F5F5F"/>
              </a:solidFill>
              <a:latin typeface="Rockwell" pitchFamily="18" charset="0"/>
            </a:endParaRPr>
          </a:p>
        </p:txBody>
      </p:sp>
      <p:sp>
        <p:nvSpPr>
          <p:cNvPr id="15" name="2 Marcador de contenido"/>
          <p:cNvSpPr txBox="1">
            <a:spLocks/>
          </p:cNvSpPr>
          <p:nvPr/>
        </p:nvSpPr>
        <p:spPr bwMode="auto">
          <a:xfrm>
            <a:off x="5680075" y="3071813"/>
            <a:ext cx="24272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100" dirty="0">
                <a:solidFill>
                  <a:srgbClr val="5F5F5F"/>
                </a:solidFill>
                <a:latin typeface="Calibri" pitchFamily="34" charset="0"/>
              </a:rPr>
              <a:t>Lorem Ipsum has been the industry's standard dummy text ever since the 1500s.</a:t>
            </a:r>
            <a:endParaRPr lang="es-ES" altLang="zh-CN" sz="1100" dirty="0">
              <a:solidFill>
                <a:srgbClr val="5F5F5F"/>
              </a:solidFill>
              <a:latin typeface="Calibri" pitchFamily="34" charset="0"/>
            </a:endParaRP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5680075" y="2779713"/>
            <a:ext cx="242728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s-HN" altLang="zh-CN" sz="1400" b="1">
                <a:solidFill>
                  <a:srgbClr val="5F5F5F"/>
                </a:solidFill>
                <a:latin typeface="Rockwell" pitchFamily="18" charset="0"/>
              </a:rPr>
              <a:t>Websites</a:t>
            </a:r>
            <a:endParaRPr lang="es-ES" altLang="zh-CN" sz="1400" b="1">
              <a:solidFill>
                <a:srgbClr val="5F5F5F"/>
              </a:solidFill>
              <a:latin typeface="Rockwell" pitchFamily="18" charset="0"/>
            </a:endParaRPr>
          </a:p>
        </p:txBody>
      </p:sp>
      <p:sp>
        <p:nvSpPr>
          <p:cNvPr id="17" name="2 Marcador de contenido"/>
          <p:cNvSpPr txBox="1">
            <a:spLocks/>
          </p:cNvSpPr>
          <p:nvPr/>
        </p:nvSpPr>
        <p:spPr bwMode="auto">
          <a:xfrm>
            <a:off x="5680075" y="4081463"/>
            <a:ext cx="24272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n-US" altLang="zh-CN" sz="1100" dirty="0">
                <a:solidFill>
                  <a:srgbClr val="5F5F5F"/>
                </a:solidFill>
                <a:latin typeface="Calibri" pitchFamily="34" charset="0"/>
              </a:rPr>
              <a:t>Lorem Ipsum has been the industry's standard dummy text ever since the 1500s.</a:t>
            </a:r>
            <a:endParaRPr lang="es-ES" altLang="zh-CN" sz="1100" dirty="0">
              <a:solidFill>
                <a:srgbClr val="5F5F5F"/>
              </a:solidFill>
              <a:latin typeface="Calibri" pitchFamily="34" charset="0"/>
            </a:endParaRPr>
          </a:p>
        </p:txBody>
      </p:sp>
      <p:sp>
        <p:nvSpPr>
          <p:cNvPr id="18" name="2 Marcador de contenido"/>
          <p:cNvSpPr txBox="1">
            <a:spLocks/>
          </p:cNvSpPr>
          <p:nvPr/>
        </p:nvSpPr>
        <p:spPr bwMode="auto">
          <a:xfrm>
            <a:off x="5680075" y="3787775"/>
            <a:ext cx="242728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s-HN" altLang="zh-CN" sz="1400" b="1">
                <a:solidFill>
                  <a:srgbClr val="5F5F5F"/>
                </a:solidFill>
                <a:latin typeface="Rockwell" pitchFamily="18" charset="0"/>
              </a:rPr>
              <a:t>Advertising</a:t>
            </a:r>
            <a:endParaRPr lang="es-ES" altLang="zh-CN" sz="1400" b="1">
              <a:solidFill>
                <a:srgbClr val="5F5F5F"/>
              </a:solidFill>
              <a:latin typeface="Rockwell" pitchFamily="18" charset="0"/>
            </a:endParaRP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5680075" y="4792663"/>
            <a:ext cx="242728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itchFamily="34" charset="0"/>
              <a:buNone/>
            </a:pPr>
            <a:r>
              <a:rPr lang="es-HN" altLang="zh-CN" sz="1400" b="1">
                <a:solidFill>
                  <a:srgbClr val="5F5F5F"/>
                </a:solidFill>
                <a:latin typeface="Rockwell" pitchFamily="18" charset="0"/>
              </a:rPr>
              <a:t>Video</a:t>
            </a:r>
            <a:endParaRPr lang="es-ES" altLang="zh-CN" sz="1400" b="1">
              <a:solidFill>
                <a:srgbClr val="5F5F5F"/>
              </a:solidFill>
              <a:latin typeface="Rockwell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3" grpId="0" animBg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1 Objet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4866607"/>
              </p:ext>
            </p:extLst>
          </p:nvPr>
        </p:nvGraphicFramePr>
        <p:xfrm>
          <a:off x="128588" y="764231"/>
          <a:ext cx="7251724" cy="5104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2 Marcador de contenido"/>
          <p:cNvSpPr txBox="1">
            <a:spLocks/>
          </p:cNvSpPr>
          <p:nvPr/>
        </p:nvSpPr>
        <p:spPr bwMode="auto">
          <a:xfrm>
            <a:off x="5680075" y="2073275"/>
            <a:ext cx="24272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100" dirty="0">
                <a:solidFill>
                  <a:srgbClr val="5F5F5F"/>
                </a:solidFill>
                <a:latin typeface="Calibri" pitchFamily="34" charset="0"/>
              </a:rPr>
              <a:t>Lorem Ipsum has been the industry's standard dummy text ever since the 1500s.</a:t>
            </a:r>
            <a:endParaRPr lang="es-ES" sz="1100" dirty="0">
              <a:solidFill>
                <a:srgbClr val="5F5F5F"/>
              </a:solidFill>
              <a:latin typeface="Calibri" pitchFamily="34" charset="0"/>
            </a:endParaRPr>
          </a:p>
        </p:txBody>
      </p:sp>
      <p:sp>
        <p:nvSpPr>
          <p:cNvPr id="15" name="2 Marcador de contenido"/>
          <p:cNvSpPr txBox="1">
            <a:spLocks/>
          </p:cNvSpPr>
          <p:nvPr/>
        </p:nvSpPr>
        <p:spPr bwMode="auto">
          <a:xfrm>
            <a:off x="5680075" y="1779588"/>
            <a:ext cx="242728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s-HN" sz="1400" b="1">
                <a:solidFill>
                  <a:srgbClr val="5F5F5F"/>
                </a:solidFill>
                <a:latin typeface="Rockwell" pitchFamily="18" charset="0"/>
              </a:rPr>
              <a:t>3D</a:t>
            </a:r>
            <a:endParaRPr lang="es-ES" sz="1400" b="1">
              <a:solidFill>
                <a:srgbClr val="5F5F5F"/>
              </a:solidFill>
              <a:latin typeface="Rockwell" pitchFamily="18" charset="0"/>
            </a:endParaRP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5680075" y="3071813"/>
            <a:ext cx="24272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100" dirty="0">
                <a:solidFill>
                  <a:srgbClr val="5F5F5F"/>
                </a:solidFill>
                <a:latin typeface="Calibri" pitchFamily="34" charset="0"/>
              </a:rPr>
              <a:t>Lorem Ipsum has been the industry's standard dummy text ever since the 1500s.</a:t>
            </a:r>
            <a:endParaRPr lang="es-ES" sz="1100" dirty="0">
              <a:solidFill>
                <a:srgbClr val="5F5F5F"/>
              </a:solidFill>
              <a:latin typeface="Calibri" pitchFamily="34" charset="0"/>
            </a:endParaRPr>
          </a:p>
        </p:txBody>
      </p:sp>
      <p:sp>
        <p:nvSpPr>
          <p:cNvPr id="17" name="2 Marcador de contenido"/>
          <p:cNvSpPr txBox="1">
            <a:spLocks/>
          </p:cNvSpPr>
          <p:nvPr/>
        </p:nvSpPr>
        <p:spPr bwMode="auto">
          <a:xfrm>
            <a:off x="5680075" y="2779713"/>
            <a:ext cx="242728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s-HN" sz="1400" b="1">
                <a:solidFill>
                  <a:srgbClr val="5F5F5F"/>
                </a:solidFill>
                <a:latin typeface="Rockwell" pitchFamily="18" charset="0"/>
              </a:rPr>
              <a:t>Websites</a:t>
            </a:r>
            <a:endParaRPr lang="es-ES" sz="1400" b="1">
              <a:solidFill>
                <a:srgbClr val="5F5F5F"/>
              </a:solidFill>
              <a:latin typeface="Rockwell" pitchFamily="18" charset="0"/>
            </a:endParaRPr>
          </a:p>
        </p:txBody>
      </p:sp>
      <p:sp>
        <p:nvSpPr>
          <p:cNvPr id="18" name="2 Marcador de contenido"/>
          <p:cNvSpPr txBox="1">
            <a:spLocks/>
          </p:cNvSpPr>
          <p:nvPr/>
        </p:nvSpPr>
        <p:spPr bwMode="auto">
          <a:xfrm>
            <a:off x="5680075" y="4081463"/>
            <a:ext cx="24272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100" dirty="0">
                <a:solidFill>
                  <a:srgbClr val="5F5F5F"/>
                </a:solidFill>
                <a:latin typeface="Calibri" pitchFamily="34" charset="0"/>
              </a:rPr>
              <a:t>Lorem Ipsum has been the industry's standard dummy text ever since the 1500s.</a:t>
            </a:r>
            <a:endParaRPr lang="es-ES" sz="1100" dirty="0">
              <a:solidFill>
                <a:srgbClr val="5F5F5F"/>
              </a:solidFill>
              <a:latin typeface="Calibri" pitchFamily="34" charset="0"/>
            </a:endParaRP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5680075" y="3787775"/>
            <a:ext cx="242728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s-HN" sz="1400" b="1">
                <a:solidFill>
                  <a:srgbClr val="5F5F5F"/>
                </a:solidFill>
                <a:latin typeface="Rockwell" pitchFamily="18" charset="0"/>
              </a:rPr>
              <a:t>Advertising</a:t>
            </a:r>
            <a:endParaRPr lang="es-ES" sz="1400" b="1">
              <a:solidFill>
                <a:srgbClr val="5F5F5F"/>
              </a:solidFill>
              <a:latin typeface="Rockwell" pitchFamily="18" charset="0"/>
            </a:endParaRPr>
          </a:p>
        </p:txBody>
      </p:sp>
      <p:sp>
        <p:nvSpPr>
          <p:cNvPr id="20" name="2 Marcador de contenido"/>
          <p:cNvSpPr txBox="1">
            <a:spLocks/>
          </p:cNvSpPr>
          <p:nvPr/>
        </p:nvSpPr>
        <p:spPr bwMode="auto">
          <a:xfrm>
            <a:off x="5680075" y="5084763"/>
            <a:ext cx="24272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1100" dirty="0">
                <a:solidFill>
                  <a:srgbClr val="5F5F5F"/>
                </a:solidFill>
                <a:latin typeface="Calibri" pitchFamily="34" charset="0"/>
              </a:rPr>
              <a:t>Lorem Ipsum has been the industry's standard dummy text ever since .</a:t>
            </a:r>
            <a:endParaRPr lang="es-ES" sz="1100" dirty="0">
              <a:solidFill>
                <a:srgbClr val="5F5F5F"/>
              </a:solidFill>
              <a:latin typeface="Calibri" pitchFamily="34" charset="0"/>
            </a:endParaRPr>
          </a:p>
        </p:txBody>
      </p:sp>
      <p:sp>
        <p:nvSpPr>
          <p:cNvPr id="21" name="2 Marcador de contenido"/>
          <p:cNvSpPr txBox="1">
            <a:spLocks/>
          </p:cNvSpPr>
          <p:nvPr/>
        </p:nvSpPr>
        <p:spPr bwMode="auto">
          <a:xfrm>
            <a:off x="5680075" y="4792663"/>
            <a:ext cx="242728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s-HN" sz="1400" b="1">
                <a:solidFill>
                  <a:srgbClr val="5F5F5F"/>
                </a:solidFill>
                <a:latin typeface="Rockwell" pitchFamily="18" charset="0"/>
              </a:rPr>
              <a:t>Video</a:t>
            </a:r>
            <a:endParaRPr lang="es-ES" sz="1400" b="1">
              <a:solidFill>
                <a:srgbClr val="5F5F5F"/>
              </a:solidFill>
              <a:latin typeface="Rockwell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37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1 Objet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6410043"/>
              </p:ext>
            </p:extLst>
          </p:nvPr>
        </p:nvGraphicFramePr>
        <p:xfrm>
          <a:off x="179388" y="785615"/>
          <a:ext cx="7200924" cy="5032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2 Marcador de contenido"/>
          <p:cNvSpPr txBox="1">
            <a:spLocks/>
          </p:cNvSpPr>
          <p:nvPr/>
        </p:nvSpPr>
        <p:spPr bwMode="auto">
          <a:xfrm>
            <a:off x="5680075" y="2073275"/>
            <a:ext cx="24272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itchFamily="34" charset="0"/>
              </a:rPr>
              <a:t>Lorem Ipsum has been the industry's standard dummy text ever since the 1500s.</a:t>
            </a:r>
            <a:endParaRPr kumimoji="0" lang="es-ES" sz="11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15" name="2 Marcador de contenido"/>
          <p:cNvSpPr txBox="1">
            <a:spLocks/>
          </p:cNvSpPr>
          <p:nvPr/>
        </p:nvSpPr>
        <p:spPr bwMode="auto">
          <a:xfrm>
            <a:off x="5680075" y="1779588"/>
            <a:ext cx="242728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s-HN" sz="1400" b="1">
                <a:solidFill>
                  <a:srgbClr val="5F5F5F"/>
                </a:solidFill>
                <a:latin typeface="Rockwell" pitchFamily="18" charset="0"/>
              </a:rPr>
              <a:t>3D</a:t>
            </a:r>
            <a:endParaRPr lang="es-ES" sz="1400" b="1">
              <a:solidFill>
                <a:srgbClr val="5F5F5F"/>
              </a:solidFill>
              <a:latin typeface="Rockwell" pitchFamily="18" charset="0"/>
            </a:endParaRPr>
          </a:p>
        </p:txBody>
      </p:sp>
      <p:sp>
        <p:nvSpPr>
          <p:cNvPr id="16" name="2 Marcador de contenido"/>
          <p:cNvSpPr txBox="1">
            <a:spLocks/>
          </p:cNvSpPr>
          <p:nvPr/>
        </p:nvSpPr>
        <p:spPr bwMode="auto">
          <a:xfrm>
            <a:off x="5680075" y="3071813"/>
            <a:ext cx="24272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itchFamily="34" charset="0"/>
              </a:rPr>
              <a:t>Lorem Ipsum has been the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itchFamily="34" charset="0"/>
              </a:rPr>
              <a:t>industry‘s 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itchFamily="34" charset="0"/>
              </a:rPr>
              <a:t>standard dummy text ever since the 1500s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itchFamily="34" charset="0"/>
              </a:rPr>
              <a:t>.</a:t>
            </a:r>
            <a:endParaRPr kumimoji="0" lang="es-ES" sz="11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17" name="2 Marcador de contenido"/>
          <p:cNvSpPr txBox="1">
            <a:spLocks/>
          </p:cNvSpPr>
          <p:nvPr/>
        </p:nvSpPr>
        <p:spPr bwMode="auto">
          <a:xfrm>
            <a:off x="5680075" y="2779713"/>
            <a:ext cx="242728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s-HN" sz="1400" b="1">
                <a:solidFill>
                  <a:srgbClr val="5F5F5F"/>
                </a:solidFill>
                <a:latin typeface="Rockwell" pitchFamily="18" charset="0"/>
              </a:rPr>
              <a:t>Websites</a:t>
            </a:r>
            <a:endParaRPr lang="es-ES" sz="1400" b="1">
              <a:solidFill>
                <a:srgbClr val="5F5F5F"/>
              </a:solidFill>
              <a:latin typeface="Rockwell" pitchFamily="18" charset="0"/>
            </a:endParaRPr>
          </a:p>
        </p:txBody>
      </p:sp>
      <p:sp>
        <p:nvSpPr>
          <p:cNvPr id="18" name="2 Marcador de contenido"/>
          <p:cNvSpPr txBox="1">
            <a:spLocks/>
          </p:cNvSpPr>
          <p:nvPr/>
        </p:nvSpPr>
        <p:spPr bwMode="auto">
          <a:xfrm>
            <a:off x="5680075" y="4081463"/>
            <a:ext cx="24272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itchFamily="34" charset="0"/>
              </a:rPr>
              <a:t>Lorem Ipsum has been the industry's standard dummy text ever since the 1500s.</a:t>
            </a:r>
            <a:endParaRPr kumimoji="0" lang="es-ES" sz="11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19" name="2 Marcador de contenido"/>
          <p:cNvSpPr txBox="1">
            <a:spLocks/>
          </p:cNvSpPr>
          <p:nvPr/>
        </p:nvSpPr>
        <p:spPr bwMode="auto">
          <a:xfrm>
            <a:off x="5680075" y="3787775"/>
            <a:ext cx="2427288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s-HN" sz="1400" b="1">
                <a:solidFill>
                  <a:srgbClr val="5F5F5F"/>
                </a:solidFill>
                <a:latin typeface="Rockwell" pitchFamily="18" charset="0"/>
              </a:rPr>
              <a:t>Advertising</a:t>
            </a:r>
            <a:endParaRPr lang="es-ES" sz="1400" b="1">
              <a:solidFill>
                <a:srgbClr val="5F5F5F"/>
              </a:solidFill>
              <a:latin typeface="Rockwell" pitchFamily="18" charset="0"/>
            </a:endParaRPr>
          </a:p>
        </p:txBody>
      </p:sp>
      <p:sp>
        <p:nvSpPr>
          <p:cNvPr id="20" name="2 Marcador de contenido"/>
          <p:cNvSpPr txBox="1">
            <a:spLocks/>
          </p:cNvSpPr>
          <p:nvPr/>
        </p:nvSpPr>
        <p:spPr bwMode="auto">
          <a:xfrm>
            <a:off x="5680075" y="5084763"/>
            <a:ext cx="24272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just" defTabSz="914400" eaLnBrk="1" fontAlgn="auto" latinLnBrk="0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Calibri" pitchFamily="34" charset="0"/>
              </a:rPr>
              <a:t>Lorem Ipsum has been the industry's standard dummy text ever since .</a:t>
            </a:r>
            <a:endParaRPr kumimoji="0" lang="es-ES" sz="1100" b="0" i="0" u="none" strike="noStrike" kern="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21" name="2 Marcador de contenido"/>
          <p:cNvSpPr txBox="1">
            <a:spLocks/>
          </p:cNvSpPr>
          <p:nvPr/>
        </p:nvSpPr>
        <p:spPr bwMode="auto">
          <a:xfrm>
            <a:off x="5680075" y="4792663"/>
            <a:ext cx="242728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buFont typeface="Arial" charset="0"/>
              <a:buNone/>
            </a:pPr>
            <a:r>
              <a:rPr lang="es-HN" sz="1400" b="1">
                <a:solidFill>
                  <a:srgbClr val="5F5F5F"/>
                </a:solidFill>
                <a:latin typeface="Rockwell" pitchFamily="18" charset="0"/>
              </a:rPr>
              <a:t>Video</a:t>
            </a:r>
            <a:endParaRPr lang="es-ES" sz="1400" b="1">
              <a:solidFill>
                <a:srgbClr val="5F5F5F"/>
              </a:solidFill>
              <a:latin typeface="Rockwell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081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20062</TotalTime>
  <Words>278</Words>
  <Application>Microsoft Office PowerPoint</Application>
  <PresentationFormat>全屏显示(4:3)</PresentationFormat>
  <Paragraphs>41</Paragraphs>
  <Slides>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Office 主题</vt:lpstr>
      <vt:lpstr>1_Office 主题</vt:lpstr>
      <vt:lpstr>Microsoft Excel 图表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1043</cp:revision>
  <dcterms:created xsi:type="dcterms:W3CDTF">2009-02-11T05:37:22Z</dcterms:created>
  <dcterms:modified xsi:type="dcterms:W3CDTF">2012-12-24T12:50:23Z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