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7"/>
  </p:notesMasterIdLst>
  <p:handoutMasterIdLst>
    <p:handoutMasterId r:id="rId8"/>
  </p:handoutMasterIdLst>
  <p:sldIdLst>
    <p:sldId id="358" r:id="rId3"/>
    <p:sldId id="359" r:id="rId4"/>
    <p:sldId id="360" r:id="rId5"/>
    <p:sldId id="361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456358005987441"/>
          <c:y val="0.10416802593388653"/>
          <c:w val="0.56489045528041948"/>
          <c:h val="0.7537846659744501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EB1E7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99FF"/>
              </a:solidFill>
            </c:spPr>
          </c:dPt>
          <c:dPt>
            <c:idx val="2"/>
            <c:invertIfNegative val="0"/>
            <c:bubble3D val="0"/>
            <c:spPr>
              <a:solidFill>
                <a:srgbClr val="0EB1E7"/>
              </a:solidFill>
            </c:spPr>
          </c:dPt>
          <c:dPt>
            <c:idx val="3"/>
            <c:invertIfNegative val="0"/>
            <c:bubble3D val="0"/>
            <c:spPr>
              <a:solidFill>
                <a:srgbClr val="0099FF"/>
              </a:solidFill>
            </c:spPr>
          </c:dPt>
          <c:cat>
            <c:strRef>
              <c:f>Hoja1!$A$2:$A$5</c:f>
              <c:strCache>
                <c:ptCount val="4"/>
                <c:pt idx="0">
                  <c:v>3D</c:v>
                </c:pt>
                <c:pt idx="1">
                  <c:v>websites</c:v>
                </c:pt>
                <c:pt idx="2">
                  <c:v>advertising</c:v>
                </c:pt>
                <c:pt idx="3">
                  <c:v>video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17423232"/>
        <c:axId val="219092096"/>
      </c:barChart>
      <c:catAx>
        <c:axId val="217423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9092096"/>
        <c:crosses val="autoZero"/>
        <c:auto val="1"/>
        <c:lblAlgn val="ctr"/>
        <c:lblOffset val="100"/>
        <c:noMultiLvlLbl val="0"/>
      </c:catAx>
      <c:valAx>
        <c:axId val="2190920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742323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lang="es-ES" sz="1800">
          <a:solidFill>
            <a:schemeClr val="tx1"/>
          </a:solidFill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456358005987441"/>
          <c:y val="0.10416802593388653"/>
          <c:w val="0.56489045528041948"/>
          <c:h val="0.7537846659744501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5AD00A"/>
              </a:solidFill>
            </c:spPr>
          </c:dPt>
          <c:dPt>
            <c:idx val="1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5AD00A"/>
              </a:solidFill>
            </c:spPr>
          </c:dPt>
          <c:dPt>
            <c:idx val="3"/>
            <c:invertIfNegative val="0"/>
            <c:bubble3D val="0"/>
            <c:spPr>
              <a:solidFill>
                <a:srgbClr val="92D050"/>
              </a:solidFill>
            </c:spPr>
          </c:dPt>
          <c:cat>
            <c:strRef>
              <c:f>Hoja1!$A$2:$A$5</c:f>
              <c:strCache>
                <c:ptCount val="4"/>
                <c:pt idx="0">
                  <c:v>3D</c:v>
                </c:pt>
                <c:pt idx="1">
                  <c:v>websites</c:v>
                </c:pt>
                <c:pt idx="2">
                  <c:v>advertising</c:v>
                </c:pt>
                <c:pt idx="3">
                  <c:v>video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43829760"/>
        <c:axId val="243831552"/>
      </c:barChart>
      <c:catAx>
        <c:axId val="2438297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43831552"/>
        <c:crosses val="autoZero"/>
        <c:auto val="1"/>
        <c:lblAlgn val="ctr"/>
        <c:lblOffset val="100"/>
        <c:noMultiLvlLbl val="0"/>
      </c:catAx>
      <c:valAx>
        <c:axId val="2438315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43829760"/>
        <c:crosses val="autoZero"/>
        <c:crossBetween val="between"/>
      </c:valAx>
      <c:spPr>
        <a:noFill/>
        <a:ln w="25405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lang="es-ES"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456358005987441"/>
          <c:y val="0.10416802593388653"/>
          <c:w val="0.56489045528041948"/>
          <c:h val="0.7537846659744501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D09E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3"/>
            <c:invertIfNegative val="0"/>
            <c:bubble3D val="0"/>
            <c:spPr>
              <a:solidFill>
                <a:srgbClr val="D09E00"/>
              </a:solidFill>
            </c:spPr>
          </c:dPt>
          <c:cat>
            <c:strRef>
              <c:f>Hoja1!$A$2:$A$5</c:f>
              <c:strCache>
                <c:ptCount val="4"/>
                <c:pt idx="0">
                  <c:v>3D</c:v>
                </c:pt>
                <c:pt idx="1">
                  <c:v>websites</c:v>
                </c:pt>
                <c:pt idx="2">
                  <c:v>advertising</c:v>
                </c:pt>
                <c:pt idx="3">
                  <c:v>video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17510272"/>
        <c:axId val="217511808"/>
      </c:barChart>
      <c:catAx>
        <c:axId val="2175102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7511808"/>
        <c:crosses val="autoZero"/>
        <c:auto val="1"/>
        <c:lblAlgn val="ctr"/>
        <c:lblOffset val="100"/>
        <c:noMultiLvlLbl val="0"/>
      </c:catAx>
      <c:valAx>
        <c:axId val="2175118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751027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lang="es-ES" sz="1800"/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33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33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65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46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0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581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25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687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269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19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8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7912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image" Target="../media/image7.gif"/><Relationship Id="rId3" Type="http://schemas.openxmlformats.org/officeDocument/2006/relationships/hyperlink" Target="http://www.1ppt.com/jieri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tubiao/" TargetMode="External"/><Relationship Id="rId11" Type="http://schemas.openxmlformats.org/officeDocument/2006/relationships/image" Target="../media/image5.png"/><Relationship Id="rId5" Type="http://schemas.openxmlformats.org/officeDocument/2006/relationships/hyperlink" Target="http://www.1ppt.com/beijing/" TargetMode="External"/><Relationship Id="rId10" Type="http://schemas.openxmlformats.org/officeDocument/2006/relationships/hyperlink" Target="http://www.1ppt.com/excel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aphicFrame>
        <p:nvGraphicFramePr>
          <p:cNvPr id="65" name="49 Objet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3597948"/>
              </p:ext>
            </p:extLst>
          </p:nvPr>
        </p:nvGraphicFramePr>
        <p:xfrm>
          <a:off x="755576" y="1052736"/>
          <a:ext cx="8064896" cy="4805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49 Objet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4002597"/>
              </p:ext>
            </p:extLst>
          </p:nvPr>
        </p:nvGraphicFramePr>
        <p:xfrm>
          <a:off x="539552" y="836712"/>
          <a:ext cx="8476754" cy="5102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8837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49 Objet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9594909"/>
              </p:ext>
            </p:extLst>
          </p:nvPr>
        </p:nvGraphicFramePr>
        <p:xfrm>
          <a:off x="395536" y="836712"/>
          <a:ext cx="8425954" cy="5020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081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3128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20059</TotalTime>
  <Words>116</Words>
  <Application>Microsoft Office PowerPoint</Application>
  <PresentationFormat>全屏显示(4:3)</PresentationFormat>
  <Paragraphs>18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1042</cp:revision>
  <dcterms:created xsi:type="dcterms:W3CDTF">2009-02-11T05:37:22Z</dcterms:created>
  <dcterms:modified xsi:type="dcterms:W3CDTF">2012-12-24T12:43:01Z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