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56" r:id="rId4"/>
    <p:sldId id="261" r:id="rId5"/>
    <p:sldId id="262" r:id="rId6"/>
    <p:sldId id="257" r:id="rId7"/>
    <p:sldId id="263" r:id="rId8"/>
    <p:sldId id="264" r:id="rId9"/>
    <p:sldId id="258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00"/>
    <a:srgbClr val="CCFF33"/>
    <a:srgbClr val="FFFF66"/>
    <a:srgbClr val="FF0000"/>
    <a:srgbClr val="FF6600"/>
    <a:srgbClr val="0099FF"/>
    <a:srgbClr val="3333CC"/>
    <a:srgbClr val="00FF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816" y="-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457B7-D2CF-47F1-9023-E2E260E894D7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A3AFD-A854-4AEA-88D7-5DF9FCB10F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2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A3AFD-A854-4AEA-88D7-5DF9FCB10F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63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685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1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92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14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59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62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84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936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683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534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83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868686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C0CB9-111A-410A-8E9A-59D5D0F7E294}" type="datetimeFigureOut">
              <a:rPr lang="zh-CN" altLang="en-US" smtClean="0"/>
              <a:t>2012/12/20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770A5-36A0-48CA-8FC0-062E48FBA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9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word/" TargetMode="External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powerpoint/" TargetMode="External"/><Relationship Id="rId12" Type="http://schemas.openxmlformats.org/officeDocument/2006/relationships/image" Target="../media/image8.gif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xiazai/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://www.1ppt.com/tubiao/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excel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483768" y="-308570"/>
            <a:ext cx="1080120" cy="5707428"/>
            <a:chOff x="2483768" y="-308570"/>
            <a:chExt cx="1080120" cy="5707428"/>
          </a:xfrm>
        </p:grpSpPr>
        <p:sp>
          <p:nvSpPr>
            <p:cNvPr id="25" name="矩形 24"/>
            <p:cNvSpPr/>
            <p:nvPr/>
          </p:nvSpPr>
          <p:spPr>
            <a:xfrm>
              <a:off x="3059832" y="-308570"/>
              <a:ext cx="504056" cy="3744416"/>
            </a:xfrm>
            <a:prstGeom prst="rect">
              <a:avLst/>
            </a:prstGeom>
            <a:gradFill flip="none" rotWithShape="1">
              <a:gsLst>
                <a:gs pos="0">
                  <a:srgbClr val="FF9933"/>
                </a:gs>
                <a:gs pos="75000">
                  <a:srgbClr val="FFCC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梯形 26"/>
            <p:cNvSpPr/>
            <p:nvPr/>
          </p:nvSpPr>
          <p:spPr>
            <a:xfrm>
              <a:off x="2483768" y="3383582"/>
              <a:ext cx="1080120" cy="2015276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10236 w 914400"/>
                <a:gd name="connsiteY1" fmla="*/ 13648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1610436"/>
                <a:gd name="connsiteY0" fmla="*/ 1912188 h 1912188"/>
                <a:gd name="connsiteX1" fmla="*/ 706272 w 1610436"/>
                <a:gd name="connsiteY1" fmla="*/ 13648 h 1912188"/>
                <a:gd name="connsiteX2" fmla="*/ 1381836 w 1610436"/>
                <a:gd name="connsiteY2" fmla="*/ 0 h 1912188"/>
                <a:gd name="connsiteX3" fmla="*/ 1610436 w 1610436"/>
                <a:gd name="connsiteY3" fmla="*/ 1216152 h 1912188"/>
                <a:gd name="connsiteX4" fmla="*/ 0 w 1610436"/>
                <a:gd name="connsiteY4" fmla="*/ 1912188 h 1912188"/>
                <a:gd name="connsiteX0" fmla="*/ 0 w 1381836"/>
                <a:gd name="connsiteY0" fmla="*/ 1912188 h 1912188"/>
                <a:gd name="connsiteX1" fmla="*/ 706272 w 1381836"/>
                <a:gd name="connsiteY1" fmla="*/ 13648 h 1912188"/>
                <a:gd name="connsiteX2" fmla="*/ 1381836 w 1381836"/>
                <a:gd name="connsiteY2" fmla="*/ 0 h 1912188"/>
                <a:gd name="connsiteX3" fmla="*/ 1119116 w 1381836"/>
                <a:gd name="connsiteY3" fmla="*/ 1830302 h 1912188"/>
                <a:gd name="connsiteX4" fmla="*/ 0 w 1381836"/>
                <a:gd name="connsiteY4" fmla="*/ 1912188 h 1912188"/>
                <a:gd name="connsiteX0" fmla="*/ 0 w 1313597"/>
                <a:gd name="connsiteY0" fmla="*/ 1912188 h 1912188"/>
                <a:gd name="connsiteX1" fmla="*/ 706272 w 1313597"/>
                <a:gd name="connsiteY1" fmla="*/ 13648 h 1912188"/>
                <a:gd name="connsiteX2" fmla="*/ 1313597 w 1313597"/>
                <a:gd name="connsiteY2" fmla="*/ 0 h 1912188"/>
                <a:gd name="connsiteX3" fmla="*/ 1119116 w 1313597"/>
                <a:gd name="connsiteY3" fmla="*/ 1830302 h 1912188"/>
                <a:gd name="connsiteX4" fmla="*/ 0 w 1313597"/>
                <a:gd name="connsiteY4" fmla="*/ 1912188 h 1912188"/>
                <a:gd name="connsiteX0" fmla="*/ 0 w 1340892"/>
                <a:gd name="connsiteY0" fmla="*/ 1912188 h 1912188"/>
                <a:gd name="connsiteX1" fmla="*/ 706272 w 1340892"/>
                <a:gd name="connsiteY1" fmla="*/ 13648 h 1912188"/>
                <a:gd name="connsiteX2" fmla="*/ 1340892 w 1340892"/>
                <a:gd name="connsiteY2" fmla="*/ 0 h 1912188"/>
                <a:gd name="connsiteX3" fmla="*/ 1119116 w 1340892"/>
                <a:gd name="connsiteY3" fmla="*/ 1830302 h 1912188"/>
                <a:gd name="connsiteX4" fmla="*/ 0 w 1340892"/>
                <a:gd name="connsiteY4" fmla="*/ 1912188 h 1912188"/>
                <a:gd name="connsiteX0" fmla="*/ 0 w 1340892"/>
                <a:gd name="connsiteY0" fmla="*/ 1912188 h 1966779"/>
                <a:gd name="connsiteX1" fmla="*/ 706272 w 1340892"/>
                <a:gd name="connsiteY1" fmla="*/ 13648 h 1966779"/>
                <a:gd name="connsiteX2" fmla="*/ 1340892 w 1340892"/>
                <a:gd name="connsiteY2" fmla="*/ 0 h 1966779"/>
                <a:gd name="connsiteX3" fmla="*/ 1037229 w 1340892"/>
                <a:gd name="connsiteY3" fmla="*/ 1966779 h 1966779"/>
                <a:gd name="connsiteX4" fmla="*/ 0 w 1340892"/>
                <a:gd name="connsiteY4" fmla="*/ 1912188 h 196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892" h="1966779">
                  <a:moveTo>
                    <a:pt x="0" y="1912188"/>
                  </a:moveTo>
                  <a:lnTo>
                    <a:pt x="706272" y="13648"/>
                  </a:lnTo>
                  <a:lnTo>
                    <a:pt x="1340892" y="0"/>
                  </a:lnTo>
                  <a:lnTo>
                    <a:pt x="1037229" y="1966779"/>
                  </a:lnTo>
                  <a:lnTo>
                    <a:pt x="0" y="191218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9933"/>
                </a:gs>
                <a:gs pos="75000">
                  <a:srgbClr val="FFCC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78892" y="-322355"/>
            <a:ext cx="889052" cy="5711195"/>
            <a:chOff x="3178892" y="-322355"/>
            <a:chExt cx="889052" cy="5711195"/>
          </a:xfrm>
        </p:grpSpPr>
        <p:sp>
          <p:nvSpPr>
            <p:cNvPr id="28" name="矩形 27"/>
            <p:cNvSpPr/>
            <p:nvPr/>
          </p:nvSpPr>
          <p:spPr>
            <a:xfrm>
              <a:off x="3563888" y="-322355"/>
              <a:ext cx="504056" cy="3744416"/>
            </a:xfrm>
            <a:prstGeom prst="rect">
              <a:avLst/>
            </a:prstGeom>
            <a:gradFill flip="none" rotWithShape="1">
              <a:gsLst>
                <a:gs pos="0">
                  <a:srgbClr val="66FF33"/>
                </a:gs>
                <a:gs pos="75000">
                  <a:srgbClr val="CCFF33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26"/>
            <p:cNvSpPr/>
            <p:nvPr/>
          </p:nvSpPr>
          <p:spPr>
            <a:xfrm>
              <a:off x="3178892" y="3383583"/>
              <a:ext cx="889052" cy="2005257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10236 w 914400"/>
                <a:gd name="connsiteY1" fmla="*/ 13648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1610436"/>
                <a:gd name="connsiteY0" fmla="*/ 1912188 h 1912188"/>
                <a:gd name="connsiteX1" fmla="*/ 706272 w 1610436"/>
                <a:gd name="connsiteY1" fmla="*/ 13648 h 1912188"/>
                <a:gd name="connsiteX2" fmla="*/ 1381836 w 1610436"/>
                <a:gd name="connsiteY2" fmla="*/ 0 h 1912188"/>
                <a:gd name="connsiteX3" fmla="*/ 1610436 w 1610436"/>
                <a:gd name="connsiteY3" fmla="*/ 1216152 h 1912188"/>
                <a:gd name="connsiteX4" fmla="*/ 0 w 1610436"/>
                <a:gd name="connsiteY4" fmla="*/ 1912188 h 1912188"/>
                <a:gd name="connsiteX0" fmla="*/ 0 w 1381836"/>
                <a:gd name="connsiteY0" fmla="*/ 1912188 h 1912188"/>
                <a:gd name="connsiteX1" fmla="*/ 706272 w 1381836"/>
                <a:gd name="connsiteY1" fmla="*/ 13648 h 1912188"/>
                <a:gd name="connsiteX2" fmla="*/ 1381836 w 1381836"/>
                <a:gd name="connsiteY2" fmla="*/ 0 h 1912188"/>
                <a:gd name="connsiteX3" fmla="*/ 1119116 w 1381836"/>
                <a:gd name="connsiteY3" fmla="*/ 1830302 h 1912188"/>
                <a:gd name="connsiteX4" fmla="*/ 0 w 1381836"/>
                <a:gd name="connsiteY4" fmla="*/ 1912188 h 1912188"/>
                <a:gd name="connsiteX0" fmla="*/ 0 w 1313597"/>
                <a:gd name="connsiteY0" fmla="*/ 1912188 h 1912188"/>
                <a:gd name="connsiteX1" fmla="*/ 706272 w 1313597"/>
                <a:gd name="connsiteY1" fmla="*/ 13648 h 1912188"/>
                <a:gd name="connsiteX2" fmla="*/ 1313597 w 1313597"/>
                <a:gd name="connsiteY2" fmla="*/ 0 h 1912188"/>
                <a:gd name="connsiteX3" fmla="*/ 1119116 w 1313597"/>
                <a:gd name="connsiteY3" fmla="*/ 1830302 h 1912188"/>
                <a:gd name="connsiteX4" fmla="*/ 0 w 1313597"/>
                <a:gd name="connsiteY4" fmla="*/ 1912188 h 1912188"/>
                <a:gd name="connsiteX0" fmla="*/ 0 w 1340892"/>
                <a:gd name="connsiteY0" fmla="*/ 1912188 h 1912188"/>
                <a:gd name="connsiteX1" fmla="*/ 706272 w 1340892"/>
                <a:gd name="connsiteY1" fmla="*/ 13648 h 1912188"/>
                <a:gd name="connsiteX2" fmla="*/ 1340892 w 1340892"/>
                <a:gd name="connsiteY2" fmla="*/ 0 h 1912188"/>
                <a:gd name="connsiteX3" fmla="*/ 1119116 w 1340892"/>
                <a:gd name="connsiteY3" fmla="*/ 1830302 h 1912188"/>
                <a:gd name="connsiteX4" fmla="*/ 0 w 1340892"/>
                <a:gd name="connsiteY4" fmla="*/ 1912188 h 1912188"/>
                <a:gd name="connsiteX0" fmla="*/ 0 w 1340892"/>
                <a:gd name="connsiteY0" fmla="*/ 1912188 h 1966779"/>
                <a:gd name="connsiteX1" fmla="*/ 706272 w 1340892"/>
                <a:gd name="connsiteY1" fmla="*/ 13648 h 1966779"/>
                <a:gd name="connsiteX2" fmla="*/ 1340892 w 1340892"/>
                <a:gd name="connsiteY2" fmla="*/ 0 h 1966779"/>
                <a:gd name="connsiteX3" fmla="*/ 1037229 w 1340892"/>
                <a:gd name="connsiteY3" fmla="*/ 1966779 h 1966779"/>
                <a:gd name="connsiteX4" fmla="*/ 0 w 1340892"/>
                <a:gd name="connsiteY4" fmla="*/ 1912188 h 1966779"/>
                <a:gd name="connsiteX0" fmla="*/ 0 w 934267"/>
                <a:gd name="connsiteY0" fmla="*/ 1980426 h 1980426"/>
                <a:gd name="connsiteX1" fmla="*/ 299647 w 934267"/>
                <a:gd name="connsiteY1" fmla="*/ 13648 h 1980426"/>
                <a:gd name="connsiteX2" fmla="*/ 934267 w 934267"/>
                <a:gd name="connsiteY2" fmla="*/ 0 h 1980426"/>
                <a:gd name="connsiteX3" fmla="*/ 630604 w 934267"/>
                <a:gd name="connsiteY3" fmla="*/ 1966779 h 1980426"/>
                <a:gd name="connsiteX4" fmla="*/ 0 w 934267"/>
                <a:gd name="connsiteY4" fmla="*/ 1980426 h 1980426"/>
                <a:gd name="connsiteX0" fmla="*/ 0 w 1103695"/>
                <a:gd name="connsiteY0" fmla="*/ 1980426 h 1980426"/>
                <a:gd name="connsiteX1" fmla="*/ 469075 w 1103695"/>
                <a:gd name="connsiteY1" fmla="*/ 13648 h 1980426"/>
                <a:gd name="connsiteX2" fmla="*/ 1103695 w 1103695"/>
                <a:gd name="connsiteY2" fmla="*/ 0 h 1980426"/>
                <a:gd name="connsiteX3" fmla="*/ 800032 w 1103695"/>
                <a:gd name="connsiteY3" fmla="*/ 1966779 h 1980426"/>
                <a:gd name="connsiteX4" fmla="*/ 0 w 1103695"/>
                <a:gd name="connsiteY4" fmla="*/ 1980426 h 198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3695" h="1980426">
                  <a:moveTo>
                    <a:pt x="0" y="1980426"/>
                  </a:moveTo>
                  <a:lnTo>
                    <a:pt x="469075" y="13648"/>
                  </a:lnTo>
                  <a:lnTo>
                    <a:pt x="1103695" y="0"/>
                  </a:lnTo>
                  <a:lnTo>
                    <a:pt x="800032" y="1966779"/>
                  </a:lnTo>
                  <a:lnTo>
                    <a:pt x="0" y="19804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6FF33"/>
                </a:gs>
                <a:gs pos="84000">
                  <a:srgbClr val="CCFF33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86346" y="-308570"/>
            <a:ext cx="1081537" cy="5683763"/>
            <a:chOff x="5586346" y="-308570"/>
            <a:chExt cx="1081537" cy="5683763"/>
          </a:xfrm>
        </p:grpSpPr>
        <p:sp>
          <p:nvSpPr>
            <p:cNvPr id="33" name="矩形 32"/>
            <p:cNvSpPr/>
            <p:nvPr/>
          </p:nvSpPr>
          <p:spPr>
            <a:xfrm>
              <a:off x="5586346" y="-308570"/>
              <a:ext cx="504056" cy="3744416"/>
            </a:xfrm>
            <a:prstGeom prst="rect">
              <a:avLst/>
            </a:prstGeom>
            <a:gradFill flip="none" rotWithShape="1">
              <a:gsLst>
                <a:gs pos="0">
                  <a:srgbClr val="009900"/>
                </a:gs>
                <a:gs pos="84000">
                  <a:srgbClr val="00FF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26"/>
            <p:cNvSpPr/>
            <p:nvPr/>
          </p:nvSpPr>
          <p:spPr>
            <a:xfrm flipH="1">
              <a:off x="5588540" y="3383582"/>
              <a:ext cx="1079343" cy="1991611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10236 w 914400"/>
                <a:gd name="connsiteY1" fmla="*/ 13648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1610436"/>
                <a:gd name="connsiteY0" fmla="*/ 1912188 h 1912188"/>
                <a:gd name="connsiteX1" fmla="*/ 706272 w 1610436"/>
                <a:gd name="connsiteY1" fmla="*/ 13648 h 1912188"/>
                <a:gd name="connsiteX2" fmla="*/ 1381836 w 1610436"/>
                <a:gd name="connsiteY2" fmla="*/ 0 h 1912188"/>
                <a:gd name="connsiteX3" fmla="*/ 1610436 w 1610436"/>
                <a:gd name="connsiteY3" fmla="*/ 1216152 h 1912188"/>
                <a:gd name="connsiteX4" fmla="*/ 0 w 1610436"/>
                <a:gd name="connsiteY4" fmla="*/ 1912188 h 1912188"/>
                <a:gd name="connsiteX0" fmla="*/ 0 w 1381836"/>
                <a:gd name="connsiteY0" fmla="*/ 1912188 h 1912188"/>
                <a:gd name="connsiteX1" fmla="*/ 706272 w 1381836"/>
                <a:gd name="connsiteY1" fmla="*/ 13648 h 1912188"/>
                <a:gd name="connsiteX2" fmla="*/ 1381836 w 1381836"/>
                <a:gd name="connsiteY2" fmla="*/ 0 h 1912188"/>
                <a:gd name="connsiteX3" fmla="*/ 1119116 w 1381836"/>
                <a:gd name="connsiteY3" fmla="*/ 1830302 h 1912188"/>
                <a:gd name="connsiteX4" fmla="*/ 0 w 1381836"/>
                <a:gd name="connsiteY4" fmla="*/ 1912188 h 1912188"/>
                <a:gd name="connsiteX0" fmla="*/ 0 w 1313597"/>
                <a:gd name="connsiteY0" fmla="*/ 1912188 h 1912188"/>
                <a:gd name="connsiteX1" fmla="*/ 706272 w 1313597"/>
                <a:gd name="connsiteY1" fmla="*/ 13648 h 1912188"/>
                <a:gd name="connsiteX2" fmla="*/ 1313597 w 1313597"/>
                <a:gd name="connsiteY2" fmla="*/ 0 h 1912188"/>
                <a:gd name="connsiteX3" fmla="*/ 1119116 w 1313597"/>
                <a:gd name="connsiteY3" fmla="*/ 1830302 h 1912188"/>
                <a:gd name="connsiteX4" fmla="*/ 0 w 1313597"/>
                <a:gd name="connsiteY4" fmla="*/ 1912188 h 1912188"/>
                <a:gd name="connsiteX0" fmla="*/ 0 w 1340892"/>
                <a:gd name="connsiteY0" fmla="*/ 1912188 h 1912188"/>
                <a:gd name="connsiteX1" fmla="*/ 706272 w 1340892"/>
                <a:gd name="connsiteY1" fmla="*/ 13648 h 1912188"/>
                <a:gd name="connsiteX2" fmla="*/ 1340892 w 1340892"/>
                <a:gd name="connsiteY2" fmla="*/ 0 h 1912188"/>
                <a:gd name="connsiteX3" fmla="*/ 1119116 w 1340892"/>
                <a:gd name="connsiteY3" fmla="*/ 1830302 h 1912188"/>
                <a:gd name="connsiteX4" fmla="*/ 0 w 1340892"/>
                <a:gd name="connsiteY4" fmla="*/ 1912188 h 1912188"/>
                <a:gd name="connsiteX0" fmla="*/ 0 w 1340892"/>
                <a:gd name="connsiteY0" fmla="*/ 1912188 h 1966779"/>
                <a:gd name="connsiteX1" fmla="*/ 706272 w 1340892"/>
                <a:gd name="connsiteY1" fmla="*/ 13648 h 1966779"/>
                <a:gd name="connsiteX2" fmla="*/ 1340892 w 1340892"/>
                <a:gd name="connsiteY2" fmla="*/ 0 h 1966779"/>
                <a:gd name="connsiteX3" fmla="*/ 1037229 w 1340892"/>
                <a:gd name="connsiteY3" fmla="*/ 1966779 h 1966779"/>
                <a:gd name="connsiteX4" fmla="*/ 0 w 1340892"/>
                <a:gd name="connsiteY4" fmla="*/ 1912188 h 196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892" h="1966779">
                  <a:moveTo>
                    <a:pt x="0" y="1912188"/>
                  </a:moveTo>
                  <a:lnTo>
                    <a:pt x="706272" y="13648"/>
                  </a:lnTo>
                  <a:lnTo>
                    <a:pt x="1340892" y="0"/>
                  </a:lnTo>
                  <a:lnTo>
                    <a:pt x="1037229" y="1966779"/>
                  </a:lnTo>
                  <a:lnTo>
                    <a:pt x="0" y="1912188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9900"/>
                </a:gs>
                <a:gs pos="86000">
                  <a:srgbClr val="00FF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82290" y="-349650"/>
            <a:ext cx="857862" cy="5713659"/>
            <a:chOff x="5082290" y="-349650"/>
            <a:chExt cx="857862" cy="5713659"/>
          </a:xfrm>
        </p:grpSpPr>
        <p:sp>
          <p:nvSpPr>
            <p:cNvPr id="31" name="矩形 30"/>
            <p:cNvSpPr/>
            <p:nvPr/>
          </p:nvSpPr>
          <p:spPr>
            <a:xfrm>
              <a:off x="5082290" y="-349650"/>
              <a:ext cx="504056" cy="3744416"/>
            </a:xfrm>
            <a:prstGeom prst="rect">
              <a:avLst/>
            </a:prstGeom>
            <a:gradFill flip="none" rotWithShape="1">
              <a:gsLst>
                <a:gs pos="27000">
                  <a:srgbClr val="0066FF"/>
                </a:gs>
                <a:gs pos="100000">
                  <a:srgbClr val="00CCFF">
                    <a:alpha val="97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26"/>
            <p:cNvSpPr/>
            <p:nvPr/>
          </p:nvSpPr>
          <p:spPr>
            <a:xfrm flipH="1">
              <a:off x="5082290" y="3383583"/>
              <a:ext cx="857862" cy="1980426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10236 w 914400"/>
                <a:gd name="connsiteY1" fmla="*/ 13648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1610436"/>
                <a:gd name="connsiteY0" fmla="*/ 1912188 h 1912188"/>
                <a:gd name="connsiteX1" fmla="*/ 706272 w 1610436"/>
                <a:gd name="connsiteY1" fmla="*/ 13648 h 1912188"/>
                <a:gd name="connsiteX2" fmla="*/ 1381836 w 1610436"/>
                <a:gd name="connsiteY2" fmla="*/ 0 h 1912188"/>
                <a:gd name="connsiteX3" fmla="*/ 1610436 w 1610436"/>
                <a:gd name="connsiteY3" fmla="*/ 1216152 h 1912188"/>
                <a:gd name="connsiteX4" fmla="*/ 0 w 1610436"/>
                <a:gd name="connsiteY4" fmla="*/ 1912188 h 1912188"/>
                <a:gd name="connsiteX0" fmla="*/ 0 w 1381836"/>
                <a:gd name="connsiteY0" fmla="*/ 1912188 h 1912188"/>
                <a:gd name="connsiteX1" fmla="*/ 706272 w 1381836"/>
                <a:gd name="connsiteY1" fmla="*/ 13648 h 1912188"/>
                <a:gd name="connsiteX2" fmla="*/ 1381836 w 1381836"/>
                <a:gd name="connsiteY2" fmla="*/ 0 h 1912188"/>
                <a:gd name="connsiteX3" fmla="*/ 1119116 w 1381836"/>
                <a:gd name="connsiteY3" fmla="*/ 1830302 h 1912188"/>
                <a:gd name="connsiteX4" fmla="*/ 0 w 1381836"/>
                <a:gd name="connsiteY4" fmla="*/ 1912188 h 1912188"/>
                <a:gd name="connsiteX0" fmla="*/ 0 w 1313597"/>
                <a:gd name="connsiteY0" fmla="*/ 1912188 h 1912188"/>
                <a:gd name="connsiteX1" fmla="*/ 706272 w 1313597"/>
                <a:gd name="connsiteY1" fmla="*/ 13648 h 1912188"/>
                <a:gd name="connsiteX2" fmla="*/ 1313597 w 1313597"/>
                <a:gd name="connsiteY2" fmla="*/ 0 h 1912188"/>
                <a:gd name="connsiteX3" fmla="*/ 1119116 w 1313597"/>
                <a:gd name="connsiteY3" fmla="*/ 1830302 h 1912188"/>
                <a:gd name="connsiteX4" fmla="*/ 0 w 1313597"/>
                <a:gd name="connsiteY4" fmla="*/ 1912188 h 1912188"/>
                <a:gd name="connsiteX0" fmla="*/ 0 w 1340892"/>
                <a:gd name="connsiteY0" fmla="*/ 1912188 h 1912188"/>
                <a:gd name="connsiteX1" fmla="*/ 706272 w 1340892"/>
                <a:gd name="connsiteY1" fmla="*/ 13648 h 1912188"/>
                <a:gd name="connsiteX2" fmla="*/ 1340892 w 1340892"/>
                <a:gd name="connsiteY2" fmla="*/ 0 h 1912188"/>
                <a:gd name="connsiteX3" fmla="*/ 1119116 w 1340892"/>
                <a:gd name="connsiteY3" fmla="*/ 1830302 h 1912188"/>
                <a:gd name="connsiteX4" fmla="*/ 0 w 1340892"/>
                <a:gd name="connsiteY4" fmla="*/ 1912188 h 1912188"/>
                <a:gd name="connsiteX0" fmla="*/ 0 w 1340892"/>
                <a:gd name="connsiteY0" fmla="*/ 1912188 h 1966779"/>
                <a:gd name="connsiteX1" fmla="*/ 706272 w 1340892"/>
                <a:gd name="connsiteY1" fmla="*/ 13648 h 1966779"/>
                <a:gd name="connsiteX2" fmla="*/ 1340892 w 1340892"/>
                <a:gd name="connsiteY2" fmla="*/ 0 h 1966779"/>
                <a:gd name="connsiteX3" fmla="*/ 1037229 w 1340892"/>
                <a:gd name="connsiteY3" fmla="*/ 1966779 h 1966779"/>
                <a:gd name="connsiteX4" fmla="*/ 0 w 1340892"/>
                <a:gd name="connsiteY4" fmla="*/ 1912188 h 1966779"/>
                <a:gd name="connsiteX0" fmla="*/ 0 w 934267"/>
                <a:gd name="connsiteY0" fmla="*/ 1980426 h 1980426"/>
                <a:gd name="connsiteX1" fmla="*/ 299647 w 934267"/>
                <a:gd name="connsiteY1" fmla="*/ 13648 h 1980426"/>
                <a:gd name="connsiteX2" fmla="*/ 934267 w 934267"/>
                <a:gd name="connsiteY2" fmla="*/ 0 h 1980426"/>
                <a:gd name="connsiteX3" fmla="*/ 630604 w 934267"/>
                <a:gd name="connsiteY3" fmla="*/ 1966779 h 1980426"/>
                <a:gd name="connsiteX4" fmla="*/ 0 w 934267"/>
                <a:gd name="connsiteY4" fmla="*/ 1980426 h 1980426"/>
                <a:gd name="connsiteX0" fmla="*/ 0 w 1103695"/>
                <a:gd name="connsiteY0" fmla="*/ 1980426 h 1980426"/>
                <a:gd name="connsiteX1" fmla="*/ 469075 w 1103695"/>
                <a:gd name="connsiteY1" fmla="*/ 13648 h 1980426"/>
                <a:gd name="connsiteX2" fmla="*/ 1103695 w 1103695"/>
                <a:gd name="connsiteY2" fmla="*/ 0 h 1980426"/>
                <a:gd name="connsiteX3" fmla="*/ 800032 w 1103695"/>
                <a:gd name="connsiteY3" fmla="*/ 1966779 h 1980426"/>
                <a:gd name="connsiteX4" fmla="*/ 0 w 1103695"/>
                <a:gd name="connsiteY4" fmla="*/ 1980426 h 198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3695" h="1980426">
                  <a:moveTo>
                    <a:pt x="0" y="1980426"/>
                  </a:moveTo>
                  <a:lnTo>
                    <a:pt x="469075" y="13648"/>
                  </a:lnTo>
                  <a:lnTo>
                    <a:pt x="1103695" y="0"/>
                  </a:lnTo>
                  <a:lnTo>
                    <a:pt x="800032" y="1966779"/>
                  </a:lnTo>
                  <a:lnTo>
                    <a:pt x="0" y="19804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6FF"/>
                </a:gs>
                <a:gs pos="84000">
                  <a:srgbClr val="00CC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76144" y="-308570"/>
            <a:ext cx="780127" cy="5697411"/>
            <a:chOff x="3776144" y="-308570"/>
            <a:chExt cx="780127" cy="5697411"/>
          </a:xfrm>
        </p:grpSpPr>
        <p:sp>
          <p:nvSpPr>
            <p:cNvPr id="29" name="矩形 28"/>
            <p:cNvSpPr/>
            <p:nvPr/>
          </p:nvSpPr>
          <p:spPr>
            <a:xfrm>
              <a:off x="4052215" y="-308570"/>
              <a:ext cx="504056" cy="3744416"/>
            </a:xfrm>
            <a:prstGeom prst="rect">
              <a:avLst/>
            </a:prstGeom>
            <a:gradFill flip="none" rotWithShape="1">
              <a:gsLst>
                <a:gs pos="35000">
                  <a:srgbClr val="FF33CC"/>
                </a:gs>
                <a:gs pos="100000">
                  <a:srgbClr val="FFCCFF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26"/>
            <p:cNvSpPr/>
            <p:nvPr/>
          </p:nvSpPr>
          <p:spPr>
            <a:xfrm>
              <a:off x="3776144" y="3383582"/>
              <a:ext cx="779870" cy="2005259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10236 w 914400"/>
                <a:gd name="connsiteY1" fmla="*/ 13648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1610436"/>
                <a:gd name="connsiteY0" fmla="*/ 1912188 h 1912188"/>
                <a:gd name="connsiteX1" fmla="*/ 706272 w 1610436"/>
                <a:gd name="connsiteY1" fmla="*/ 13648 h 1912188"/>
                <a:gd name="connsiteX2" fmla="*/ 1381836 w 1610436"/>
                <a:gd name="connsiteY2" fmla="*/ 0 h 1912188"/>
                <a:gd name="connsiteX3" fmla="*/ 1610436 w 1610436"/>
                <a:gd name="connsiteY3" fmla="*/ 1216152 h 1912188"/>
                <a:gd name="connsiteX4" fmla="*/ 0 w 1610436"/>
                <a:gd name="connsiteY4" fmla="*/ 1912188 h 1912188"/>
                <a:gd name="connsiteX0" fmla="*/ 0 w 1381836"/>
                <a:gd name="connsiteY0" fmla="*/ 1912188 h 1912188"/>
                <a:gd name="connsiteX1" fmla="*/ 706272 w 1381836"/>
                <a:gd name="connsiteY1" fmla="*/ 13648 h 1912188"/>
                <a:gd name="connsiteX2" fmla="*/ 1381836 w 1381836"/>
                <a:gd name="connsiteY2" fmla="*/ 0 h 1912188"/>
                <a:gd name="connsiteX3" fmla="*/ 1119116 w 1381836"/>
                <a:gd name="connsiteY3" fmla="*/ 1830302 h 1912188"/>
                <a:gd name="connsiteX4" fmla="*/ 0 w 1381836"/>
                <a:gd name="connsiteY4" fmla="*/ 1912188 h 1912188"/>
                <a:gd name="connsiteX0" fmla="*/ 0 w 1313597"/>
                <a:gd name="connsiteY0" fmla="*/ 1912188 h 1912188"/>
                <a:gd name="connsiteX1" fmla="*/ 706272 w 1313597"/>
                <a:gd name="connsiteY1" fmla="*/ 13648 h 1912188"/>
                <a:gd name="connsiteX2" fmla="*/ 1313597 w 1313597"/>
                <a:gd name="connsiteY2" fmla="*/ 0 h 1912188"/>
                <a:gd name="connsiteX3" fmla="*/ 1119116 w 1313597"/>
                <a:gd name="connsiteY3" fmla="*/ 1830302 h 1912188"/>
                <a:gd name="connsiteX4" fmla="*/ 0 w 1313597"/>
                <a:gd name="connsiteY4" fmla="*/ 1912188 h 1912188"/>
                <a:gd name="connsiteX0" fmla="*/ 0 w 1340892"/>
                <a:gd name="connsiteY0" fmla="*/ 1912188 h 1912188"/>
                <a:gd name="connsiteX1" fmla="*/ 706272 w 1340892"/>
                <a:gd name="connsiteY1" fmla="*/ 13648 h 1912188"/>
                <a:gd name="connsiteX2" fmla="*/ 1340892 w 1340892"/>
                <a:gd name="connsiteY2" fmla="*/ 0 h 1912188"/>
                <a:gd name="connsiteX3" fmla="*/ 1119116 w 1340892"/>
                <a:gd name="connsiteY3" fmla="*/ 1830302 h 1912188"/>
                <a:gd name="connsiteX4" fmla="*/ 0 w 1340892"/>
                <a:gd name="connsiteY4" fmla="*/ 1912188 h 1912188"/>
                <a:gd name="connsiteX0" fmla="*/ 0 w 1340892"/>
                <a:gd name="connsiteY0" fmla="*/ 1912188 h 1966779"/>
                <a:gd name="connsiteX1" fmla="*/ 706272 w 1340892"/>
                <a:gd name="connsiteY1" fmla="*/ 13648 h 1966779"/>
                <a:gd name="connsiteX2" fmla="*/ 1340892 w 1340892"/>
                <a:gd name="connsiteY2" fmla="*/ 0 h 1966779"/>
                <a:gd name="connsiteX3" fmla="*/ 1037229 w 1340892"/>
                <a:gd name="connsiteY3" fmla="*/ 1966779 h 1966779"/>
                <a:gd name="connsiteX4" fmla="*/ 0 w 1340892"/>
                <a:gd name="connsiteY4" fmla="*/ 1912188 h 1966779"/>
                <a:gd name="connsiteX0" fmla="*/ 0 w 968153"/>
                <a:gd name="connsiteY0" fmla="*/ 1994075 h 1994075"/>
                <a:gd name="connsiteX1" fmla="*/ 333533 w 968153"/>
                <a:gd name="connsiteY1" fmla="*/ 13648 h 1994075"/>
                <a:gd name="connsiteX2" fmla="*/ 968153 w 968153"/>
                <a:gd name="connsiteY2" fmla="*/ 0 h 1994075"/>
                <a:gd name="connsiteX3" fmla="*/ 664490 w 968153"/>
                <a:gd name="connsiteY3" fmla="*/ 1966779 h 1994075"/>
                <a:gd name="connsiteX4" fmla="*/ 0 w 968153"/>
                <a:gd name="connsiteY4" fmla="*/ 1994075 h 1994075"/>
                <a:gd name="connsiteX0" fmla="*/ 0 w 968153"/>
                <a:gd name="connsiteY0" fmla="*/ 1994075 h 1994075"/>
                <a:gd name="connsiteX1" fmla="*/ 333533 w 968153"/>
                <a:gd name="connsiteY1" fmla="*/ 13648 h 1994075"/>
                <a:gd name="connsiteX2" fmla="*/ 968153 w 968153"/>
                <a:gd name="connsiteY2" fmla="*/ 0 h 1994075"/>
                <a:gd name="connsiteX3" fmla="*/ 952516 w 968153"/>
                <a:gd name="connsiteY3" fmla="*/ 1994074 h 1994075"/>
                <a:gd name="connsiteX4" fmla="*/ 0 w 968153"/>
                <a:gd name="connsiteY4" fmla="*/ 1994075 h 199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153" h="1994075">
                  <a:moveTo>
                    <a:pt x="0" y="1994075"/>
                  </a:moveTo>
                  <a:lnTo>
                    <a:pt x="333533" y="13648"/>
                  </a:lnTo>
                  <a:lnTo>
                    <a:pt x="968153" y="0"/>
                  </a:lnTo>
                  <a:lnTo>
                    <a:pt x="952516" y="1994074"/>
                  </a:lnTo>
                  <a:lnTo>
                    <a:pt x="0" y="1994075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FF33CC"/>
                </a:gs>
                <a:gs pos="100000">
                  <a:srgbClr val="FFCCF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52884" y="-308570"/>
            <a:ext cx="811204" cy="5711060"/>
            <a:chOff x="4552884" y="-308570"/>
            <a:chExt cx="811204" cy="5711060"/>
          </a:xfrm>
        </p:grpSpPr>
        <p:sp>
          <p:nvSpPr>
            <p:cNvPr id="30" name="矩形 29"/>
            <p:cNvSpPr/>
            <p:nvPr/>
          </p:nvSpPr>
          <p:spPr>
            <a:xfrm>
              <a:off x="4556014" y="-308570"/>
              <a:ext cx="526276" cy="3744416"/>
            </a:xfrm>
            <a:prstGeom prst="rect">
              <a:avLst/>
            </a:prstGeom>
            <a:gradFill flip="none" rotWithShape="1">
              <a:gsLst>
                <a:gs pos="27000">
                  <a:srgbClr val="FF0000"/>
                </a:gs>
                <a:gs pos="73000">
                  <a:srgbClr val="FF660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26"/>
            <p:cNvSpPr/>
            <p:nvPr/>
          </p:nvSpPr>
          <p:spPr>
            <a:xfrm flipH="1">
              <a:off x="4552884" y="3383584"/>
              <a:ext cx="811204" cy="2018906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10236 w 914400"/>
                <a:gd name="connsiteY1" fmla="*/ 13648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1610436"/>
                <a:gd name="connsiteY0" fmla="*/ 1912188 h 1912188"/>
                <a:gd name="connsiteX1" fmla="*/ 706272 w 1610436"/>
                <a:gd name="connsiteY1" fmla="*/ 13648 h 1912188"/>
                <a:gd name="connsiteX2" fmla="*/ 1381836 w 1610436"/>
                <a:gd name="connsiteY2" fmla="*/ 0 h 1912188"/>
                <a:gd name="connsiteX3" fmla="*/ 1610436 w 1610436"/>
                <a:gd name="connsiteY3" fmla="*/ 1216152 h 1912188"/>
                <a:gd name="connsiteX4" fmla="*/ 0 w 1610436"/>
                <a:gd name="connsiteY4" fmla="*/ 1912188 h 1912188"/>
                <a:gd name="connsiteX0" fmla="*/ 0 w 1381836"/>
                <a:gd name="connsiteY0" fmla="*/ 1912188 h 1912188"/>
                <a:gd name="connsiteX1" fmla="*/ 706272 w 1381836"/>
                <a:gd name="connsiteY1" fmla="*/ 13648 h 1912188"/>
                <a:gd name="connsiteX2" fmla="*/ 1381836 w 1381836"/>
                <a:gd name="connsiteY2" fmla="*/ 0 h 1912188"/>
                <a:gd name="connsiteX3" fmla="*/ 1119116 w 1381836"/>
                <a:gd name="connsiteY3" fmla="*/ 1830302 h 1912188"/>
                <a:gd name="connsiteX4" fmla="*/ 0 w 1381836"/>
                <a:gd name="connsiteY4" fmla="*/ 1912188 h 1912188"/>
                <a:gd name="connsiteX0" fmla="*/ 0 w 1313597"/>
                <a:gd name="connsiteY0" fmla="*/ 1912188 h 1912188"/>
                <a:gd name="connsiteX1" fmla="*/ 706272 w 1313597"/>
                <a:gd name="connsiteY1" fmla="*/ 13648 h 1912188"/>
                <a:gd name="connsiteX2" fmla="*/ 1313597 w 1313597"/>
                <a:gd name="connsiteY2" fmla="*/ 0 h 1912188"/>
                <a:gd name="connsiteX3" fmla="*/ 1119116 w 1313597"/>
                <a:gd name="connsiteY3" fmla="*/ 1830302 h 1912188"/>
                <a:gd name="connsiteX4" fmla="*/ 0 w 1313597"/>
                <a:gd name="connsiteY4" fmla="*/ 1912188 h 1912188"/>
                <a:gd name="connsiteX0" fmla="*/ 0 w 1340892"/>
                <a:gd name="connsiteY0" fmla="*/ 1912188 h 1912188"/>
                <a:gd name="connsiteX1" fmla="*/ 706272 w 1340892"/>
                <a:gd name="connsiteY1" fmla="*/ 13648 h 1912188"/>
                <a:gd name="connsiteX2" fmla="*/ 1340892 w 1340892"/>
                <a:gd name="connsiteY2" fmla="*/ 0 h 1912188"/>
                <a:gd name="connsiteX3" fmla="*/ 1119116 w 1340892"/>
                <a:gd name="connsiteY3" fmla="*/ 1830302 h 1912188"/>
                <a:gd name="connsiteX4" fmla="*/ 0 w 1340892"/>
                <a:gd name="connsiteY4" fmla="*/ 1912188 h 1912188"/>
                <a:gd name="connsiteX0" fmla="*/ 0 w 1340892"/>
                <a:gd name="connsiteY0" fmla="*/ 1912188 h 1966779"/>
                <a:gd name="connsiteX1" fmla="*/ 706272 w 1340892"/>
                <a:gd name="connsiteY1" fmla="*/ 13648 h 1966779"/>
                <a:gd name="connsiteX2" fmla="*/ 1340892 w 1340892"/>
                <a:gd name="connsiteY2" fmla="*/ 0 h 1966779"/>
                <a:gd name="connsiteX3" fmla="*/ 1037229 w 1340892"/>
                <a:gd name="connsiteY3" fmla="*/ 1966779 h 1966779"/>
                <a:gd name="connsiteX4" fmla="*/ 0 w 1340892"/>
                <a:gd name="connsiteY4" fmla="*/ 1912188 h 1966779"/>
                <a:gd name="connsiteX0" fmla="*/ 0 w 968153"/>
                <a:gd name="connsiteY0" fmla="*/ 1994075 h 1994075"/>
                <a:gd name="connsiteX1" fmla="*/ 333533 w 968153"/>
                <a:gd name="connsiteY1" fmla="*/ 13648 h 1994075"/>
                <a:gd name="connsiteX2" fmla="*/ 968153 w 968153"/>
                <a:gd name="connsiteY2" fmla="*/ 0 h 1994075"/>
                <a:gd name="connsiteX3" fmla="*/ 664490 w 968153"/>
                <a:gd name="connsiteY3" fmla="*/ 1966779 h 1994075"/>
                <a:gd name="connsiteX4" fmla="*/ 0 w 968153"/>
                <a:gd name="connsiteY4" fmla="*/ 1994075 h 1994075"/>
                <a:gd name="connsiteX0" fmla="*/ 0 w 968153"/>
                <a:gd name="connsiteY0" fmla="*/ 1994075 h 1994075"/>
                <a:gd name="connsiteX1" fmla="*/ 333533 w 968153"/>
                <a:gd name="connsiteY1" fmla="*/ 13648 h 1994075"/>
                <a:gd name="connsiteX2" fmla="*/ 968153 w 968153"/>
                <a:gd name="connsiteY2" fmla="*/ 0 h 1994075"/>
                <a:gd name="connsiteX3" fmla="*/ 952516 w 968153"/>
                <a:gd name="connsiteY3" fmla="*/ 1994074 h 1994075"/>
                <a:gd name="connsiteX4" fmla="*/ 0 w 968153"/>
                <a:gd name="connsiteY4" fmla="*/ 1994075 h 199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8153" h="1994075">
                  <a:moveTo>
                    <a:pt x="0" y="1994075"/>
                  </a:moveTo>
                  <a:lnTo>
                    <a:pt x="333533" y="13648"/>
                  </a:lnTo>
                  <a:lnTo>
                    <a:pt x="968153" y="0"/>
                  </a:lnTo>
                  <a:lnTo>
                    <a:pt x="952516" y="1994074"/>
                  </a:lnTo>
                  <a:lnTo>
                    <a:pt x="0" y="1994075"/>
                  </a:lnTo>
                  <a:close/>
                </a:path>
              </a:pathLst>
            </a:custGeom>
            <a:gradFill flip="none" rotWithShape="1">
              <a:gsLst>
                <a:gs pos="38000">
                  <a:srgbClr val="FF0000"/>
                </a:gs>
                <a:gs pos="100000">
                  <a:srgbClr val="FF66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669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692919"/>
            <a:ext cx="5070569" cy="3393543"/>
          </a:xfrm>
          <a:prstGeom prst="flowChartManualInpu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563888" y="1692919"/>
            <a:ext cx="5214585" cy="806823"/>
          </a:xfrm>
          <a:custGeom>
            <a:avLst/>
            <a:gdLst>
              <a:gd name="connsiteX0" fmla="*/ 0 w 4719917"/>
              <a:gd name="connsiteY0" fmla="*/ 779929 h 779929"/>
              <a:gd name="connsiteX1" fmla="*/ 4719917 w 4719917"/>
              <a:gd name="connsiteY1" fmla="*/ 147917 h 779929"/>
              <a:gd name="connsiteX2" fmla="*/ 4719917 w 4719917"/>
              <a:gd name="connsiteY2" fmla="*/ 0 h 779929"/>
              <a:gd name="connsiteX3" fmla="*/ 40341 w 4719917"/>
              <a:gd name="connsiteY3" fmla="*/ 430306 h 779929"/>
              <a:gd name="connsiteX4" fmla="*/ 0 w 4719917"/>
              <a:gd name="connsiteY4" fmla="*/ 779929 h 779929"/>
              <a:gd name="connsiteX0" fmla="*/ 0 w 4719917"/>
              <a:gd name="connsiteY0" fmla="*/ 779929 h 779929"/>
              <a:gd name="connsiteX1" fmla="*/ 4719917 w 4719917"/>
              <a:gd name="connsiteY1" fmla="*/ 147917 h 779929"/>
              <a:gd name="connsiteX2" fmla="*/ 4719917 w 4719917"/>
              <a:gd name="connsiteY2" fmla="*/ 0 h 779929"/>
              <a:gd name="connsiteX3" fmla="*/ 4482 w 4719917"/>
              <a:gd name="connsiteY3" fmla="*/ 430306 h 779929"/>
              <a:gd name="connsiteX4" fmla="*/ 0 w 4719917"/>
              <a:gd name="connsiteY4" fmla="*/ 779929 h 779929"/>
              <a:gd name="connsiteX0" fmla="*/ 0 w 4818529"/>
              <a:gd name="connsiteY0" fmla="*/ 806823 h 806823"/>
              <a:gd name="connsiteX1" fmla="*/ 4818529 w 4818529"/>
              <a:gd name="connsiteY1" fmla="*/ 147917 h 806823"/>
              <a:gd name="connsiteX2" fmla="*/ 4818529 w 4818529"/>
              <a:gd name="connsiteY2" fmla="*/ 0 h 806823"/>
              <a:gd name="connsiteX3" fmla="*/ 103094 w 4818529"/>
              <a:gd name="connsiteY3" fmla="*/ 430306 h 806823"/>
              <a:gd name="connsiteX4" fmla="*/ 0 w 4818529"/>
              <a:gd name="connsiteY4" fmla="*/ 806823 h 806823"/>
              <a:gd name="connsiteX0" fmla="*/ 0 w 4818529"/>
              <a:gd name="connsiteY0" fmla="*/ 806823 h 806823"/>
              <a:gd name="connsiteX1" fmla="*/ 4818529 w 4818529"/>
              <a:gd name="connsiteY1" fmla="*/ 147917 h 806823"/>
              <a:gd name="connsiteX2" fmla="*/ 4818529 w 4818529"/>
              <a:gd name="connsiteY2" fmla="*/ 0 h 806823"/>
              <a:gd name="connsiteX3" fmla="*/ 58271 w 4818529"/>
              <a:gd name="connsiteY3" fmla="*/ 448236 h 806823"/>
              <a:gd name="connsiteX4" fmla="*/ 0 w 4818529"/>
              <a:gd name="connsiteY4" fmla="*/ 806823 h 806823"/>
              <a:gd name="connsiteX0" fmla="*/ 0 w 4979894"/>
              <a:gd name="connsiteY0" fmla="*/ 806823 h 806823"/>
              <a:gd name="connsiteX1" fmla="*/ 4979894 w 4979894"/>
              <a:gd name="connsiteY1" fmla="*/ 138952 h 806823"/>
              <a:gd name="connsiteX2" fmla="*/ 4818529 w 4979894"/>
              <a:gd name="connsiteY2" fmla="*/ 0 h 806823"/>
              <a:gd name="connsiteX3" fmla="*/ 58271 w 4979894"/>
              <a:gd name="connsiteY3" fmla="*/ 448236 h 806823"/>
              <a:gd name="connsiteX4" fmla="*/ 0 w 4979894"/>
              <a:gd name="connsiteY4" fmla="*/ 806823 h 806823"/>
              <a:gd name="connsiteX0" fmla="*/ 0 w 4979894"/>
              <a:gd name="connsiteY0" fmla="*/ 806823 h 806823"/>
              <a:gd name="connsiteX1" fmla="*/ 4979894 w 4979894"/>
              <a:gd name="connsiteY1" fmla="*/ 138952 h 806823"/>
              <a:gd name="connsiteX2" fmla="*/ 4961964 w 4979894"/>
              <a:gd name="connsiteY2" fmla="*/ 0 h 806823"/>
              <a:gd name="connsiteX3" fmla="*/ 58271 w 4979894"/>
              <a:gd name="connsiteY3" fmla="*/ 448236 h 806823"/>
              <a:gd name="connsiteX4" fmla="*/ 0 w 4979894"/>
              <a:gd name="connsiteY4" fmla="*/ 806823 h 80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9894" h="806823">
                <a:moveTo>
                  <a:pt x="0" y="806823"/>
                </a:moveTo>
                <a:lnTo>
                  <a:pt x="4979894" y="138952"/>
                </a:lnTo>
                <a:lnTo>
                  <a:pt x="4961964" y="0"/>
                </a:lnTo>
                <a:lnTo>
                  <a:pt x="58271" y="448236"/>
                </a:lnTo>
                <a:lnTo>
                  <a:pt x="0" y="806823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623848" y="1598790"/>
            <a:ext cx="5177036" cy="546848"/>
          </a:xfrm>
          <a:custGeom>
            <a:avLst/>
            <a:gdLst>
              <a:gd name="connsiteX0" fmla="*/ 0 w 4693023"/>
              <a:gd name="connsiteY0" fmla="*/ 510989 h 510989"/>
              <a:gd name="connsiteX1" fmla="*/ 4693023 w 4693023"/>
              <a:gd name="connsiteY1" fmla="*/ 67236 h 510989"/>
              <a:gd name="connsiteX2" fmla="*/ 4693023 w 4693023"/>
              <a:gd name="connsiteY2" fmla="*/ 0 h 510989"/>
              <a:gd name="connsiteX3" fmla="*/ 26894 w 4693023"/>
              <a:gd name="connsiteY3" fmla="*/ 389965 h 510989"/>
              <a:gd name="connsiteX4" fmla="*/ 0 w 4693023"/>
              <a:gd name="connsiteY4" fmla="*/ 510989 h 510989"/>
              <a:gd name="connsiteX0" fmla="*/ 0 w 4773705"/>
              <a:gd name="connsiteY0" fmla="*/ 519954 h 519954"/>
              <a:gd name="connsiteX1" fmla="*/ 4773705 w 4773705"/>
              <a:gd name="connsiteY1" fmla="*/ 67236 h 519954"/>
              <a:gd name="connsiteX2" fmla="*/ 4773705 w 4773705"/>
              <a:gd name="connsiteY2" fmla="*/ 0 h 519954"/>
              <a:gd name="connsiteX3" fmla="*/ 107576 w 4773705"/>
              <a:gd name="connsiteY3" fmla="*/ 389965 h 519954"/>
              <a:gd name="connsiteX4" fmla="*/ 0 w 4773705"/>
              <a:gd name="connsiteY4" fmla="*/ 519954 h 519954"/>
              <a:gd name="connsiteX0" fmla="*/ 0 w 4773705"/>
              <a:gd name="connsiteY0" fmla="*/ 519954 h 519954"/>
              <a:gd name="connsiteX1" fmla="*/ 4773705 w 4773705"/>
              <a:gd name="connsiteY1" fmla="*/ 67236 h 519954"/>
              <a:gd name="connsiteX2" fmla="*/ 4773705 w 4773705"/>
              <a:gd name="connsiteY2" fmla="*/ 0 h 519954"/>
              <a:gd name="connsiteX3" fmla="*/ 26893 w 4773705"/>
              <a:gd name="connsiteY3" fmla="*/ 381001 h 519954"/>
              <a:gd name="connsiteX4" fmla="*/ 0 w 4773705"/>
              <a:gd name="connsiteY4" fmla="*/ 519954 h 519954"/>
              <a:gd name="connsiteX0" fmla="*/ 1 w 4773706"/>
              <a:gd name="connsiteY0" fmla="*/ 519954 h 519954"/>
              <a:gd name="connsiteX1" fmla="*/ 4773706 w 4773706"/>
              <a:gd name="connsiteY1" fmla="*/ 67236 h 519954"/>
              <a:gd name="connsiteX2" fmla="*/ 4773706 w 4773706"/>
              <a:gd name="connsiteY2" fmla="*/ 0 h 519954"/>
              <a:gd name="connsiteX3" fmla="*/ 0 w 4773706"/>
              <a:gd name="connsiteY3" fmla="*/ 381001 h 519954"/>
              <a:gd name="connsiteX4" fmla="*/ 1 w 4773706"/>
              <a:gd name="connsiteY4" fmla="*/ 519954 h 519954"/>
              <a:gd name="connsiteX0" fmla="*/ 1 w 4926106"/>
              <a:gd name="connsiteY0" fmla="*/ 519954 h 519954"/>
              <a:gd name="connsiteX1" fmla="*/ 4926106 w 4926106"/>
              <a:gd name="connsiteY1" fmla="*/ 67236 h 519954"/>
              <a:gd name="connsiteX2" fmla="*/ 4773706 w 4926106"/>
              <a:gd name="connsiteY2" fmla="*/ 0 h 519954"/>
              <a:gd name="connsiteX3" fmla="*/ 0 w 4926106"/>
              <a:gd name="connsiteY3" fmla="*/ 381001 h 519954"/>
              <a:gd name="connsiteX4" fmla="*/ 1 w 4926106"/>
              <a:gd name="connsiteY4" fmla="*/ 519954 h 519954"/>
              <a:gd name="connsiteX0" fmla="*/ 1 w 4944035"/>
              <a:gd name="connsiteY0" fmla="*/ 546848 h 546848"/>
              <a:gd name="connsiteX1" fmla="*/ 4926106 w 4944035"/>
              <a:gd name="connsiteY1" fmla="*/ 94130 h 546848"/>
              <a:gd name="connsiteX2" fmla="*/ 4944035 w 4944035"/>
              <a:gd name="connsiteY2" fmla="*/ 0 h 546848"/>
              <a:gd name="connsiteX3" fmla="*/ 0 w 4944035"/>
              <a:gd name="connsiteY3" fmla="*/ 407895 h 546848"/>
              <a:gd name="connsiteX4" fmla="*/ 1 w 4944035"/>
              <a:gd name="connsiteY4" fmla="*/ 546848 h 54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035" h="546848">
                <a:moveTo>
                  <a:pt x="1" y="546848"/>
                </a:moveTo>
                <a:lnTo>
                  <a:pt x="4926106" y="94130"/>
                </a:lnTo>
                <a:lnTo>
                  <a:pt x="4944035" y="0"/>
                </a:lnTo>
                <a:lnTo>
                  <a:pt x="0" y="407895"/>
                </a:lnTo>
                <a:cubicBezTo>
                  <a:pt x="0" y="454213"/>
                  <a:pt x="1" y="500530"/>
                  <a:pt x="1" y="546848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7768150">
            <a:off x="-1496902" y="1715839"/>
            <a:ext cx="6825195" cy="976865"/>
          </a:xfrm>
          <a:custGeom>
            <a:avLst/>
            <a:gdLst>
              <a:gd name="connsiteX0" fmla="*/ 51929 w 9574115"/>
              <a:gd name="connsiteY0" fmla="*/ 1146185 h 1868716"/>
              <a:gd name="connsiteX1" fmla="*/ 769559 w 9574115"/>
              <a:gd name="connsiteY1" fmla="*/ 995714 h 1868716"/>
              <a:gd name="connsiteX2" fmla="*/ 1776557 w 9574115"/>
              <a:gd name="connsiteY2" fmla="*/ 602175 h 1868716"/>
              <a:gd name="connsiteX3" fmla="*/ 3084496 w 9574115"/>
              <a:gd name="connsiteY3" fmla="*/ 185486 h 1868716"/>
              <a:gd name="connsiteX4" fmla="*/ 4311412 w 9574115"/>
              <a:gd name="connsiteY4" fmla="*/ 292 h 1868716"/>
              <a:gd name="connsiteX5" fmla="*/ 5237387 w 9574115"/>
              <a:gd name="connsiteY5" fmla="*/ 150762 h 1868716"/>
              <a:gd name="connsiteX6" fmla="*/ 6383281 w 9574115"/>
              <a:gd name="connsiteY6" fmla="*/ 451704 h 1868716"/>
              <a:gd name="connsiteX7" fmla="*/ 7343979 w 9574115"/>
              <a:gd name="connsiteY7" fmla="*/ 787370 h 1868716"/>
              <a:gd name="connsiteX8" fmla="*/ 8432000 w 9574115"/>
              <a:gd name="connsiteY8" fmla="*/ 1227208 h 1868716"/>
              <a:gd name="connsiteX9" fmla="*/ 9404273 w 9574115"/>
              <a:gd name="connsiteY9" fmla="*/ 1562874 h 1868716"/>
              <a:gd name="connsiteX10" fmla="*/ 9566319 w 9574115"/>
              <a:gd name="connsiteY10" fmla="*/ 1840666 h 1868716"/>
              <a:gd name="connsiteX11" fmla="*/ 9311676 w 9574115"/>
              <a:gd name="connsiteY11" fmla="*/ 1829092 h 1868716"/>
              <a:gd name="connsiteX12" fmla="*/ 8640344 w 9574115"/>
              <a:gd name="connsiteY12" fmla="*/ 1574448 h 1868716"/>
              <a:gd name="connsiteX13" fmla="*/ 6661073 w 9574115"/>
              <a:gd name="connsiteY13" fmla="*/ 590600 h 1868716"/>
              <a:gd name="connsiteX14" fmla="*/ 6012891 w 9574115"/>
              <a:gd name="connsiteY14" fmla="*/ 393831 h 1868716"/>
              <a:gd name="connsiteX15" fmla="*/ 5225812 w 9574115"/>
              <a:gd name="connsiteY15" fmla="*/ 185486 h 1868716"/>
              <a:gd name="connsiteX16" fmla="*/ 4230390 w 9574115"/>
              <a:gd name="connsiteY16" fmla="*/ 104464 h 1868716"/>
              <a:gd name="connsiteX17" fmla="*/ 3258116 w 9574115"/>
              <a:gd name="connsiteY17" fmla="*/ 289659 h 1868716"/>
              <a:gd name="connsiteX18" fmla="*/ 1741833 w 9574115"/>
              <a:gd name="connsiteY18" fmla="*/ 856818 h 1868716"/>
              <a:gd name="connsiteX19" fmla="*/ 850582 w 9574115"/>
              <a:gd name="connsiteY19" fmla="*/ 1273507 h 1868716"/>
              <a:gd name="connsiteX20" fmla="*/ 144526 w 9574115"/>
              <a:gd name="connsiteY20" fmla="*/ 1539724 h 1868716"/>
              <a:gd name="connsiteX21" fmla="*/ 51929 w 9574115"/>
              <a:gd name="connsiteY21" fmla="*/ 1146185 h 1868716"/>
              <a:gd name="connsiteX0" fmla="*/ 35948 w 9650731"/>
              <a:gd name="connsiteY0" fmla="*/ 1238783 h 1868716"/>
              <a:gd name="connsiteX1" fmla="*/ 846175 w 9650731"/>
              <a:gd name="connsiteY1" fmla="*/ 995714 h 1868716"/>
              <a:gd name="connsiteX2" fmla="*/ 1853173 w 9650731"/>
              <a:gd name="connsiteY2" fmla="*/ 602175 h 1868716"/>
              <a:gd name="connsiteX3" fmla="*/ 3161112 w 9650731"/>
              <a:gd name="connsiteY3" fmla="*/ 185486 h 1868716"/>
              <a:gd name="connsiteX4" fmla="*/ 4388028 w 9650731"/>
              <a:gd name="connsiteY4" fmla="*/ 292 h 1868716"/>
              <a:gd name="connsiteX5" fmla="*/ 5314003 w 9650731"/>
              <a:gd name="connsiteY5" fmla="*/ 150762 h 1868716"/>
              <a:gd name="connsiteX6" fmla="*/ 6459897 w 9650731"/>
              <a:gd name="connsiteY6" fmla="*/ 451704 h 1868716"/>
              <a:gd name="connsiteX7" fmla="*/ 7420595 w 9650731"/>
              <a:gd name="connsiteY7" fmla="*/ 787370 h 1868716"/>
              <a:gd name="connsiteX8" fmla="*/ 8508616 w 9650731"/>
              <a:gd name="connsiteY8" fmla="*/ 1227208 h 1868716"/>
              <a:gd name="connsiteX9" fmla="*/ 9480889 w 9650731"/>
              <a:gd name="connsiteY9" fmla="*/ 1562874 h 1868716"/>
              <a:gd name="connsiteX10" fmla="*/ 9642935 w 9650731"/>
              <a:gd name="connsiteY10" fmla="*/ 1840666 h 1868716"/>
              <a:gd name="connsiteX11" fmla="*/ 9388292 w 9650731"/>
              <a:gd name="connsiteY11" fmla="*/ 1829092 h 1868716"/>
              <a:gd name="connsiteX12" fmla="*/ 8716960 w 9650731"/>
              <a:gd name="connsiteY12" fmla="*/ 1574448 h 1868716"/>
              <a:gd name="connsiteX13" fmla="*/ 6737689 w 9650731"/>
              <a:gd name="connsiteY13" fmla="*/ 590600 h 1868716"/>
              <a:gd name="connsiteX14" fmla="*/ 6089507 w 9650731"/>
              <a:gd name="connsiteY14" fmla="*/ 393831 h 1868716"/>
              <a:gd name="connsiteX15" fmla="*/ 5302428 w 9650731"/>
              <a:gd name="connsiteY15" fmla="*/ 185486 h 1868716"/>
              <a:gd name="connsiteX16" fmla="*/ 4307006 w 9650731"/>
              <a:gd name="connsiteY16" fmla="*/ 104464 h 1868716"/>
              <a:gd name="connsiteX17" fmla="*/ 3334732 w 9650731"/>
              <a:gd name="connsiteY17" fmla="*/ 289659 h 1868716"/>
              <a:gd name="connsiteX18" fmla="*/ 1818449 w 9650731"/>
              <a:gd name="connsiteY18" fmla="*/ 856818 h 1868716"/>
              <a:gd name="connsiteX19" fmla="*/ 927198 w 9650731"/>
              <a:gd name="connsiteY19" fmla="*/ 1273507 h 1868716"/>
              <a:gd name="connsiteX20" fmla="*/ 221142 w 9650731"/>
              <a:gd name="connsiteY20" fmla="*/ 1539724 h 1868716"/>
              <a:gd name="connsiteX21" fmla="*/ 35948 w 9650731"/>
              <a:gd name="connsiteY21" fmla="*/ 1238783 h 1868716"/>
              <a:gd name="connsiteX0" fmla="*/ 31952 w 9646735"/>
              <a:gd name="connsiteY0" fmla="*/ 1238783 h 1868716"/>
              <a:gd name="connsiteX1" fmla="*/ 784306 w 9646735"/>
              <a:gd name="connsiteY1" fmla="*/ 984139 h 1868716"/>
              <a:gd name="connsiteX2" fmla="*/ 1849177 w 9646735"/>
              <a:gd name="connsiteY2" fmla="*/ 602175 h 1868716"/>
              <a:gd name="connsiteX3" fmla="*/ 3157116 w 9646735"/>
              <a:gd name="connsiteY3" fmla="*/ 185486 h 1868716"/>
              <a:gd name="connsiteX4" fmla="*/ 4384032 w 9646735"/>
              <a:gd name="connsiteY4" fmla="*/ 292 h 1868716"/>
              <a:gd name="connsiteX5" fmla="*/ 5310007 w 9646735"/>
              <a:gd name="connsiteY5" fmla="*/ 150762 h 1868716"/>
              <a:gd name="connsiteX6" fmla="*/ 6455901 w 9646735"/>
              <a:gd name="connsiteY6" fmla="*/ 451704 h 1868716"/>
              <a:gd name="connsiteX7" fmla="*/ 7416599 w 9646735"/>
              <a:gd name="connsiteY7" fmla="*/ 787370 h 1868716"/>
              <a:gd name="connsiteX8" fmla="*/ 8504620 w 9646735"/>
              <a:gd name="connsiteY8" fmla="*/ 1227208 h 1868716"/>
              <a:gd name="connsiteX9" fmla="*/ 9476893 w 9646735"/>
              <a:gd name="connsiteY9" fmla="*/ 1562874 h 1868716"/>
              <a:gd name="connsiteX10" fmla="*/ 9638939 w 9646735"/>
              <a:gd name="connsiteY10" fmla="*/ 1840666 h 1868716"/>
              <a:gd name="connsiteX11" fmla="*/ 9384296 w 9646735"/>
              <a:gd name="connsiteY11" fmla="*/ 1829092 h 1868716"/>
              <a:gd name="connsiteX12" fmla="*/ 8712964 w 9646735"/>
              <a:gd name="connsiteY12" fmla="*/ 1574448 h 1868716"/>
              <a:gd name="connsiteX13" fmla="*/ 6733693 w 9646735"/>
              <a:gd name="connsiteY13" fmla="*/ 590600 h 1868716"/>
              <a:gd name="connsiteX14" fmla="*/ 6085511 w 9646735"/>
              <a:gd name="connsiteY14" fmla="*/ 393831 h 1868716"/>
              <a:gd name="connsiteX15" fmla="*/ 5298432 w 9646735"/>
              <a:gd name="connsiteY15" fmla="*/ 185486 h 1868716"/>
              <a:gd name="connsiteX16" fmla="*/ 4303010 w 9646735"/>
              <a:gd name="connsiteY16" fmla="*/ 104464 h 1868716"/>
              <a:gd name="connsiteX17" fmla="*/ 3330736 w 9646735"/>
              <a:gd name="connsiteY17" fmla="*/ 289659 h 1868716"/>
              <a:gd name="connsiteX18" fmla="*/ 1814453 w 9646735"/>
              <a:gd name="connsiteY18" fmla="*/ 856818 h 1868716"/>
              <a:gd name="connsiteX19" fmla="*/ 923202 w 9646735"/>
              <a:gd name="connsiteY19" fmla="*/ 1273507 h 1868716"/>
              <a:gd name="connsiteX20" fmla="*/ 217146 w 9646735"/>
              <a:gd name="connsiteY20" fmla="*/ 1539724 h 1868716"/>
              <a:gd name="connsiteX21" fmla="*/ 31952 w 9646735"/>
              <a:gd name="connsiteY21" fmla="*/ 1238783 h 1868716"/>
              <a:gd name="connsiteX0" fmla="*/ 31952 w 9646735"/>
              <a:gd name="connsiteY0" fmla="*/ 1239487 h 1869420"/>
              <a:gd name="connsiteX1" fmla="*/ 784306 w 9646735"/>
              <a:gd name="connsiteY1" fmla="*/ 984843 h 1869420"/>
              <a:gd name="connsiteX2" fmla="*/ 1849177 w 9646735"/>
              <a:gd name="connsiteY2" fmla="*/ 602879 h 1869420"/>
              <a:gd name="connsiteX3" fmla="*/ 3157116 w 9646735"/>
              <a:gd name="connsiteY3" fmla="*/ 186190 h 1869420"/>
              <a:gd name="connsiteX4" fmla="*/ 4384032 w 9646735"/>
              <a:gd name="connsiteY4" fmla="*/ 996 h 1869420"/>
              <a:gd name="connsiteX5" fmla="*/ 5310007 w 9646735"/>
              <a:gd name="connsiteY5" fmla="*/ 128317 h 1869420"/>
              <a:gd name="connsiteX6" fmla="*/ 6455901 w 9646735"/>
              <a:gd name="connsiteY6" fmla="*/ 452408 h 1869420"/>
              <a:gd name="connsiteX7" fmla="*/ 7416599 w 9646735"/>
              <a:gd name="connsiteY7" fmla="*/ 788074 h 1869420"/>
              <a:gd name="connsiteX8" fmla="*/ 8504620 w 9646735"/>
              <a:gd name="connsiteY8" fmla="*/ 1227912 h 1869420"/>
              <a:gd name="connsiteX9" fmla="*/ 9476893 w 9646735"/>
              <a:gd name="connsiteY9" fmla="*/ 1563578 h 1869420"/>
              <a:gd name="connsiteX10" fmla="*/ 9638939 w 9646735"/>
              <a:gd name="connsiteY10" fmla="*/ 1841370 h 1869420"/>
              <a:gd name="connsiteX11" fmla="*/ 9384296 w 9646735"/>
              <a:gd name="connsiteY11" fmla="*/ 1829796 h 1869420"/>
              <a:gd name="connsiteX12" fmla="*/ 8712964 w 9646735"/>
              <a:gd name="connsiteY12" fmla="*/ 1575152 h 1869420"/>
              <a:gd name="connsiteX13" fmla="*/ 6733693 w 9646735"/>
              <a:gd name="connsiteY13" fmla="*/ 591304 h 1869420"/>
              <a:gd name="connsiteX14" fmla="*/ 6085511 w 9646735"/>
              <a:gd name="connsiteY14" fmla="*/ 394535 h 1869420"/>
              <a:gd name="connsiteX15" fmla="*/ 5298432 w 9646735"/>
              <a:gd name="connsiteY15" fmla="*/ 186190 h 1869420"/>
              <a:gd name="connsiteX16" fmla="*/ 4303010 w 9646735"/>
              <a:gd name="connsiteY16" fmla="*/ 105168 h 1869420"/>
              <a:gd name="connsiteX17" fmla="*/ 3330736 w 9646735"/>
              <a:gd name="connsiteY17" fmla="*/ 290363 h 1869420"/>
              <a:gd name="connsiteX18" fmla="*/ 1814453 w 9646735"/>
              <a:gd name="connsiteY18" fmla="*/ 857522 h 1869420"/>
              <a:gd name="connsiteX19" fmla="*/ 923202 w 9646735"/>
              <a:gd name="connsiteY19" fmla="*/ 1274211 h 1869420"/>
              <a:gd name="connsiteX20" fmla="*/ 217146 w 9646735"/>
              <a:gd name="connsiteY20" fmla="*/ 1540428 h 1869420"/>
              <a:gd name="connsiteX21" fmla="*/ 31952 w 9646735"/>
              <a:gd name="connsiteY21" fmla="*/ 1239487 h 1869420"/>
              <a:gd name="connsiteX0" fmla="*/ 31952 w 9646735"/>
              <a:gd name="connsiteY0" fmla="*/ 1239415 h 1869348"/>
              <a:gd name="connsiteX1" fmla="*/ 784306 w 9646735"/>
              <a:gd name="connsiteY1" fmla="*/ 984771 h 1869348"/>
              <a:gd name="connsiteX2" fmla="*/ 1849177 w 9646735"/>
              <a:gd name="connsiteY2" fmla="*/ 602807 h 1869348"/>
              <a:gd name="connsiteX3" fmla="*/ 3157116 w 9646735"/>
              <a:gd name="connsiteY3" fmla="*/ 186118 h 1869348"/>
              <a:gd name="connsiteX4" fmla="*/ 4384032 w 9646735"/>
              <a:gd name="connsiteY4" fmla="*/ 924 h 1869348"/>
              <a:gd name="connsiteX5" fmla="*/ 5310007 w 9646735"/>
              <a:gd name="connsiteY5" fmla="*/ 128245 h 1869348"/>
              <a:gd name="connsiteX6" fmla="*/ 6467476 w 9646735"/>
              <a:gd name="connsiteY6" fmla="*/ 417611 h 1869348"/>
              <a:gd name="connsiteX7" fmla="*/ 7416599 w 9646735"/>
              <a:gd name="connsiteY7" fmla="*/ 788002 h 1869348"/>
              <a:gd name="connsiteX8" fmla="*/ 8504620 w 9646735"/>
              <a:gd name="connsiteY8" fmla="*/ 1227840 h 1869348"/>
              <a:gd name="connsiteX9" fmla="*/ 9476893 w 9646735"/>
              <a:gd name="connsiteY9" fmla="*/ 1563506 h 1869348"/>
              <a:gd name="connsiteX10" fmla="*/ 9638939 w 9646735"/>
              <a:gd name="connsiteY10" fmla="*/ 1841298 h 1869348"/>
              <a:gd name="connsiteX11" fmla="*/ 9384296 w 9646735"/>
              <a:gd name="connsiteY11" fmla="*/ 1829724 h 1869348"/>
              <a:gd name="connsiteX12" fmla="*/ 8712964 w 9646735"/>
              <a:gd name="connsiteY12" fmla="*/ 1575080 h 1869348"/>
              <a:gd name="connsiteX13" fmla="*/ 6733693 w 9646735"/>
              <a:gd name="connsiteY13" fmla="*/ 591232 h 1869348"/>
              <a:gd name="connsiteX14" fmla="*/ 6085511 w 9646735"/>
              <a:gd name="connsiteY14" fmla="*/ 394463 h 1869348"/>
              <a:gd name="connsiteX15" fmla="*/ 5298432 w 9646735"/>
              <a:gd name="connsiteY15" fmla="*/ 186118 h 1869348"/>
              <a:gd name="connsiteX16" fmla="*/ 4303010 w 9646735"/>
              <a:gd name="connsiteY16" fmla="*/ 105096 h 1869348"/>
              <a:gd name="connsiteX17" fmla="*/ 3330736 w 9646735"/>
              <a:gd name="connsiteY17" fmla="*/ 290291 h 1869348"/>
              <a:gd name="connsiteX18" fmla="*/ 1814453 w 9646735"/>
              <a:gd name="connsiteY18" fmla="*/ 857450 h 1869348"/>
              <a:gd name="connsiteX19" fmla="*/ 923202 w 9646735"/>
              <a:gd name="connsiteY19" fmla="*/ 1274139 h 1869348"/>
              <a:gd name="connsiteX20" fmla="*/ 217146 w 9646735"/>
              <a:gd name="connsiteY20" fmla="*/ 1540356 h 1869348"/>
              <a:gd name="connsiteX21" fmla="*/ 31952 w 9646735"/>
              <a:gd name="connsiteY21" fmla="*/ 1239415 h 1869348"/>
              <a:gd name="connsiteX0" fmla="*/ 31952 w 9646735"/>
              <a:gd name="connsiteY0" fmla="*/ 1239415 h 1869348"/>
              <a:gd name="connsiteX1" fmla="*/ 784306 w 9646735"/>
              <a:gd name="connsiteY1" fmla="*/ 984771 h 1869348"/>
              <a:gd name="connsiteX2" fmla="*/ 1849177 w 9646735"/>
              <a:gd name="connsiteY2" fmla="*/ 602807 h 1869348"/>
              <a:gd name="connsiteX3" fmla="*/ 3157116 w 9646735"/>
              <a:gd name="connsiteY3" fmla="*/ 186118 h 1869348"/>
              <a:gd name="connsiteX4" fmla="*/ 4384032 w 9646735"/>
              <a:gd name="connsiteY4" fmla="*/ 924 h 1869348"/>
              <a:gd name="connsiteX5" fmla="*/ 5310007 w 9646735"/>
              <a:gd name="connsiteY5" fmla="*/ 128245 h 1869348"/>
              <a:gd name="connsiteX6" fmla="*/ 6467476 w 9646735"/>
              <a:gd name="connsiteY6" fmla="*/ 417611 h 1869348"/>
              <a:gd name="connsiteX7" fmla="*/ 7416599 w 9646735"/>
              <a:gd name="connsiteY7" fmla="*/ 788002 h 1869348"/>
              <a:gd name="connsiteX8" fmla="*/ 8504620 w 9646735"/>
              <a:gd name="connsiteY8" fmla="*/ 1227840 h 1869348"/>
              <a:gd name="connsiteX9" fmla="*/ 9476893 w 9646735"/>
              <a:gd name="connsiteY9" fmla="*/ 1563506 h 1869348"/>
              <a:gd name="connsiteX10" fmla="*/ 9638939 w 9646735"/>
              <a:gd name="connsiteY10" fmla="*/ 1841298 h 1869348"/>
              <a:gd name="connsiteX11" fmla="*/ 9384296 w 9646735"/>
              <a:gd name="connsiteY11" fmla="*/ 1829724 h 1869348"/>
              <a:gd name="connsiteX12" fmla="*/ 8712964 w 9646735"/>
              <a:gd name="connsiteY12" fmla="*/ 1575080 h 1869348"/>
              <a:gd name="connsiteX13" fmla="*/ 6733693 w 9646735"/>
              <a:gd name="connsiteY13" fmla="*/ 591232 h 1869348"/>
              <a:gd name="connsiteX14" fmla="*/ 6027638 w 9646735"/>
              <a:gd name="connsiteY14" fmla="*/ 371313 h 1869348"/>
              <a:gd name="connsiteX15" fmla="*/ 5298432 w 9646735"/>
              <a:gd name="connsiteY15" fmla="*/ 186118 h 1869348"/>
              <a:gd name="connsiteX16" fmla="*/ 4303010 w 9646735"/>
              <a:gd name="connsiteY16" fmla="*/ 105096 h 1869348"/>
              <a:gd name="connsiteX17" fmla="*/ 3330736 w 9646735"/>
              <a:gd name="connsiteY17" fmla="*/ 290291 h 1869348"/>
              <a:gd name="connsiteX18" fmla="*/ 1814453 w 9646735"/>
              <a:gd name="connsiteY18" fmla="*/ 857450 h 1869348"/>
              <a:gd name="connsiteX19" fmla="*/ 923202 w 9646735"/>
              <a:gd name="connsiteY19" fmla="*/ 1274139 h 1869348"/>
              <a:gd name="connsiteX20" fmla="*/ 217146 w 9646735"/>
              <a:gd name="connsiteY20" fmla="*/ 1540356 h 1869348"/>
              <a:gd name="connsiteX21" fmla="*/ 31952 w 9646735"/>
              <a:gd name="connsiteY21" fmla="*/ 1239415 h 1869348"/>
              <a:gd name="connsiteX0" fmla="*/ 31952 w 9646735"/>
              <a:gd name="connsiteY0" fmla="*/ 1239415 h 1869348"/>
              <a:gd name="connsiteX1" fmla="*/ 784306 w 9646735"/>
              <a:gd name="connsiteY1" fmla="*/ 984771 h 1869348"/>
              <a:gd name="connsiteX2" fmla="*/ 1849177 w 9646735"/>
              <a:gd name="connsiteY2" fmla="*/ 602807 h 1869348"/>
              <a:gd name="connsiteX3" fmla="*/ 3157116 w 9646735"/>
              <a:gd name="connsiteY3" fmla="*/ 186118 h 1869348"/>
              <a:gd name="connsiteX4" fmla="*/ 4384032 w 9646735"/>
              <a:gd name="connsiteY4" fmla="*/ 924 h 1869348"/>
              <a:gd name="connsiteX5" fmla="*/ 5310007 w 9646735"/>
              <a:gd name="connsiteY5" fmla="*/ 128245 h 1869348"/>
              <a:gd name="connsiteX6" fmla="*/ 6467476 w 9646735"/>
              <a:gd name="connsiteY6" fmla="*/ 417611 h 1869348"/>
              <a:gd name="connsiteX7" fmla="*/ 7416599 w 9646735"/>
              <a:gd name="connsiteY7" fmla="*/ 788002 h 1869348"/>
              <a:gd name="connsiteX8" fmla="*/ 8504620 w 9646735"/>
              <a:gd name="connsiteY8" fmla="*/ 1227840 h 1869348"/>
              <a:gd name="connsiteX9" fmla="*/ 9476893 w 9646735"/>
              <a:gd name="connsiteY9" fmla="*/ 1563506 h 1869348"/>
              <a:gd name="connsiteX10" fmla="*/ 9638939 w 9646735"/>
              <a:gd name="connsiteY10" fmla="*/ 1841298 h 1869348"/>
              <a:gd name="connsiteX11" fmla="*/ 9384296 w 9646735"/>
              <a:gd name="connsiteY11" fmla="*/ 1829724 h 1869348"/>
              <a:gd name="connsiteX12" fmla="*/ 8712964 w 9646735"/>
              <a:gd name="connsiteY12" fmla="*/ 1575080 h 1869348"/>
              <a:gd name="connsiteX13" fmla="*/ 6733693 w 9646735"/>
              <a:gd name="connsiteY13" fmla="*/ 591232 h 1869348"/>
              <a:gd name="connsiteX14" fmla="*/ 6027638 w 9646735"/>
              <a:gd name="connsiteY14" fmla="*/ 371313 h 1869348"/>
              <a:gd name="connsiteX15" fmla="*/ 5298432 w 9646735"/>
              <a:gd name="connsiteY15" fmla="*/ 186118 h 1869348"/>
              <a:gd name="connsiteX16" fmla="*/ 4303010 w 9646735"/>
              <a:gd name="connsiteY16" fmla="*/ 105096 h 1869348"/>
              <a:gd name="connsiteX17" fmla="*/ 3330736 w 9646735"/>
              <a:gd name="connsiteY17" fmla="*/ 290291 h 1869348"/>
              <a:gd name="connsiteX18" fmla="*/ 1814453 w 9646735"/>
              <a:gd name="connsiteY18" fmla="*/ 857450 h 1869348"/>
              <a:gd name="connsiteX19" fmla="*/ 923202 w 9646735"/>
              <a:gd name="connsiteY19" fmla="*/ 1274139 h 1869348"/>
              <a:gd name="connsiteX20" fmla="*/ 217146 w 9646735"/>
              <a:gd name="connsiteY20" fmla="*/ 1540356 h 1869348"/>
              <a:gd name="connsiteX21" fmla="*/ 31952 w 9646735"/>
              <a:gd name="connsiteY21" fmla="*/ 1239415 h 1869348"/>
              <a:gd name="connsiteX0" fmla="*/ 31952 w 9646735"/>
              <a:gd name="connsiteY0" fmla="*/ 1239487 h 1869420"/>
              <a:gd name="connsiteX1" fmla="*/ 784306 w 9646735"/>
              <a:gd name="connsiteY1" fmla="*/ 984843 h 1869420"/>
              <a:gd name="connsiteX2" fmla="*/ 1849177 w 9646735"/>
              <a:gd name="connsiteY2" fmla="*/ 602879 h 1869420"/>
              <a:gd name="connsiteX3" fmla="*/ 3157116 w 9646735"/>
              <a:gd name="connsiteY3" fmla="*/ 186190 h 1869420"/>
              <a:gd name="connsiteX4" fmla="*/ 4384032 w 9646735"/>
              <a:gd name="connsiteY4" fmla="*/ 996 h 1869420"/>
              <a:gd name="connsiteX5" fmla="*/ 5310007 w 9646735"/>
              <a:gd name="connsiteY5" fmla="*/ 128317 h 1869420"/>
              <a:gd name="connsiteX6" fmla="*/ 6432752 w 9646735"/>
              <a:gd name="connsiteY6" fmla="*/ 452407 h 1869420"/>
              <a:gd name="connsiteX7" fmla="*/ 7416599 w 9646735"/>
              <a:gd name="connsiteY7" fmla="*/ 788074 h 1869420"/>
              <a:gd name="connsiteX8" fmla="*/ 8504620 w 9646735"/>
              <a:gd name="connsiteY8" fmla="*/ 1227912 h 1869420"/>
              <a:gd name="connsiteX9" fmla="*/ 9476893 w 9646735"/>
              <a:gd name="connsiteY9" fmla="*/ 1563578 h 1869420"/>
              <a:gd name="connsiteX10" fmla="*/ 9638939 w 9646735"/>
              <a:gd name="connsiteY10" fmla="*/ 1841370 h 1869420"/>
              <a:gd name="connsiteX11" fmla="*/ 9384296 w 9646735"/>
              <a:gd name="connsiteY11" fmla="*/ 1829796 h 1869420"/>
              <a:gd name="connsiteX12" fmla="*/ 8712964 w 9646735"/>
              <a:gd name="connsiteY12" fmla="*/ 1575152 h 1869420"/>
              <a:gd name="connsiteX13" fmla="*/ 6733693 w 9646735"/>
              <a:gd name="connsiteY13" fmla="*/ 591304 h 1869420"/>
              <a:gd name="connsiteX14" fmla="*/ 6027638 w 9646735"/>
              <a:gd name="connsiteY14" fmla="*/ 371385 h 1869420"/>
              <a:gd name="connsiteX15" fmla="*/ 5298432 w 9646735"/>
              <a:gd name="connsiteY15" fmla="*/ 186190 h 1869420"/>
              <a:gd name="connsiteX16" fmla="*/ 4303010 w 9646735"/>
              <a:gd name="connsiteY16" fmla="*/ 105168 h 1869420"/>
              <a:gd name="connsiteX17" fmla="*/ 3330736 w 9646735"/>
              <a:gd name="connsiteY17" fmla="*/ 290363 h 1869420"/>
              <a:gd name="connsiteX18" fmla="*/ 1814453 w 9646735"/>
              <a:gd name="connsiteY18" fmla="*/ 857522 h 1869420"/>
              <a:gd name="connsiteX19" fmla="*/ 923202 w 9646735"/>
              <a:gd name="connsiteY19" fmla="*/ 1274211 h 1869420"/>
              <a:gd name="connsiteX20" fmla="*/ 217146 w 9646735"/>
              <a:gd name="connsiteY20" fmla="*/ 1540428 h 1869420"/>
              <a:gd name="connsiteX21" fmla="*/ 31952 w 9646735"/>
              <a:gd name="connsiteY21" fmla="*/ 1239487 h 186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646735" h="1869420">
                <a:moveTo>
                  <a:pt x="31952" y="1239487"/>
                </a:moveTo>
                <a:cubicBezTo>
                  <a:pt x="126479" y="1146890"/>
                  <a:pt x="481435" y="1090944"/>
                  <a:pt x="784306" y="984843"/>
                </a:cubicBezTo>
                <a:cubicBezTo>
                  <a:pt x="1087177" y="878742"/>
                  <a:pt x="1453709" y="735988"/>
                  <a:pt x="1849177" y="602879"/>
                </a:cubicBezTo>
                <a:cubicBezTo>
                  <a:pt x="2244645" y="469770"/>
                  <a:pt x="2734640" y="286504"/>
                  <a:pt x="3157116" y="186190"/>
                </a:cubicBezTo>
                <a:cubicBezTo>
                  <a:pt x="3579592" y="85876"/>
                  <a:pt x="4025217" y="10641"/>
                  <a:pt x="4384032" y="996"/>
                </a:cubicBezTo>
                <a:cubicBezTo>
                  <a:pt x="4742847" y="-8649"/>
                  <a:pt x="4968554" y="53082"/>
                  <a:pt x="5310007" y="128317"/>
                </a:cubicBezTo>
                <a:cubicBezTo>
                  <a:pt x="5651460" y="203552"/>
                  <a:pt x="6081653" y="342448"/>
                  <a:pt x="6432752" y="452407"/>
                </a:cubicBezTo>
                <a:cubicBezTo>
                  <a:pt x="6783851" y="562366"/>
                  <a:pt x="7071288" y="658823"/>
                  <a:pt x="7416599" y="788074"/>
                </a:cubicBezTo>
                <a:cubicBezTo>
                  <a:pt x="7761910" y="917325"/>
                  <a:pt x="8161238" y="1098661"/>
                  <a:pt x="8504620" y="1227912"/>
                </a:cubicBezTo>
                <a:cubicBezTo>
                  <a:pt x="8848002" y="1357163"/>
                  <a:pt x="9287840" y="1461335"/>
                  <a:pt x="9476893" y="1563578"/>
                </a:cubicBezTo>
                <a:cubicBezTo>
                  <a:pt x="9665946" y="1665821"/>
                  <a:pt x="9654372" y="1797000"/>
                  <a:pt x="9638939" y="1841370"/>
                </a:cubicBezTo>
                <a:cubicBezTo>
                  <a:pt x="9623506" y="1885740"/>
                  <a:pt x="9538625" y="1874166"/>
                  <a:pt x="9384296" y="1829796"/>
                </a:cubicBezTo>
                <a:cubicBezTo>
                  <a:pt x="9229967" y="1785426"/>
                  <a:pt x="9154731" y="1781567"/>
                  <a:pt x="8712964" y="1575152"/>
                </a:cubicBezTo>
                <a:cubicBezTo>
                  <a:pt x="8271197" y="1368737"/>
                  <a:pt x="7181247" y="791932"/>
                  <a:pt x="6733693" y="591304"/>
                </a:cubicBezTo>
                <a:cubicBezTo>
                  <a:pt x="6286139" y="390676"/>
                  <a:pt x="6278422" y="450479"/>
                  <a:pt x="6027638" y="371385"/>
                </a:cubicBezTo>
                <a:cubicBezTo>
                  <a:pt x="5776854" y="292291"/>
                  <a:pt x="5585870" y="230559"/>
                  <a:pt x="5298432" y="186190"/>
                </a:cubicBezTo>
                <a:cubicBezTo>
                  <a:pt x="5010994" y="141821"/>
                  <a:pt x="4630959" y="87806"/>
                  <a:pt x="4303010" y="105168"/>
                </a:cubicBezTo>
                <a:cubicBezTo>
                  <a:pt x="3975061" y="122530"/>
                  <a:pt x="3745496" y="164971"/>
                  <a:pt x="3330736" y="290363"/>
                </a:cubicBezTo>
                <a:cubicBezTo>
                  <a:pt x="2915977" y="415755"/>
                  <a:pt x="2215709" y="693547"/>
                  <a:pt x="1814453" y="857522"/>
                </a:cubicBezTo>
                <a:cubicBezTo>
                  <a:pt x="1413197" y="1021497"/>
                  <a:pt x="1189420" y="1160393"/>
                  <a:pt x="923202" y="1274211"/>
                </a:cubicBezTo>
                <a:cubicBezTo>
                  <a:pt x="656984" y="1388029"/>
                  <a:pt x="365688" y="1546215"/>
                  <a:pt x="217146" y="1540428"/>
                </a:cubicBezTo>
                <a:cubicBezTo>
                  <a:pt x="68604" y="1534641"/>
                  <a:pt x="-62575" y="1332084"/>
                  <a:pt x="31952" y="1239487"/>
                </a:cubicBezTo>
                <a:close/>
              </a:path>
            </a:pathLst>
          </a:custGeom>
          <a:gradFill>
            <a:gsLst>
              <a:gs pos="1000">
                <a:schemeClr val="accent6">
                  <a:lumMod val="75000"/>
                </a:schemeClr>
              </a:gs>
              <a:gs pos="37000">
                <a:srgbClr val="FFCC00"/>
              </a:gs>
              <a:gs pos="100000">
                <a:srgbClr val="FF3300">
                  <a:alpha val="94902"/>
                </a:srgbClr>
              </a:gs>
            </a:gsLst>
            <a:lin ang="0" scaled="1"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7768150">
            <a:off x="-1548327" y="1898703"/>
            <a:ext cx="8056633" cy="1191519"/>
          </a:xfrm>
          <a:custGeom>
            <a:avLst/>
            <a:gdLst>
              <a:gd name="connsiteX0" fmla="*/ 177665 w 9653111"/>
              <a:gd name="connsiteY0" fmla="*/ 0 h 1501335"/>
              <a:gd name="connsiteX1" fmla="*/ 756399 w 9653111"/>
              <a:gd name="connsiteY1" fmla="*/ 231494 h 1501335"/>
              <a:gd name="connsiteX2" fmla="*/ 1659225 w 9653111"/>
              <a:gd name="connsiteY2" fmla="*/ 578735 h 1501335"/>
              <a:gd name="connsiteX3" fmla="*/ 2619924 w 9653111"/>
              <a:gd name="connsiteY3" fmla="*/ 937550 h 1501335"/>
              <a:gd name="connsiteX4" fmla="*/ 3325979 w 9653111"/>
              <a:gd name="connsiteY4" fmla="*/ 1169043 h 1501335"/>
              <a:gd name="connsiteX5" fmla="*/ 4332977 w 9653111"/>
              <a:gd name="connsiteY5" fmla="*/ 1365813 h 1501335"/>
              <a:gd name="connsiteX6" fmla="*/ 5201078 w 9653111"/>
              <a:gd name="connsiteY6" fmla="*/ 1412112 h 1501335"/>
              <a:gd name="connsiteX7" fmla="*/ 5779812 w 9653111"/>
              <a:gd name="connsiteY7" fmla="*/ 1377388 h 1501335"/>
              <a:gd name="connsiteX8" fmla="*/ 6740511 w 9653111"/>
              <a:gd name="connsiteY8" fmla="*/ 1273216 h 1501335"/>
              <a:gd name="connsiteX9" fmla="*/ 8152622 w 9653111"/>
              <a:gd name="connsiteY9" fmla="*/ 1006998 h 1501335"/>
              <a:gd name="connsiteX10" fmla="*/ 9263792 w 9653111"/>
              <a:gd name="connsiteY10" fmla="*/ 810228 h 1501335"/>
              <a:gd name="connsiteX11" fmla="*/ 9622607 w 9653111"/>
              <a:gd name="connsiteY11" fmla="*/ 821803 h 1501335"/>
              <a:gd name="connsiteX12" fmla="*/ 9599458 w 9653111"/>
              <a:gd name="connsiteY12" fmla="*/ 1111170 h 1501335"/>
              <a:gd name="connsiteX13" fmla="*/ 9321665 w 9653111"/>
              <a:gd name="connsiteY13" fmla="*/ 1134319 h 1501335"/>
              <a:gd name="connsiteX14" fmla="*/ 8337817 w 9653111"/>
              <a:gd name="connsiteY14" fmla="*/ 1226917 h 1501335"/>
              <a:gd name="connsiteX15" fmla="*/ 6752086 w 9653111"/>
              <a:gd name="connsiteY15" fmla="*/ 1412112 h 1501335"/>
              <a:gd name="connsiteX16" fmla="*/ 5502020 w 9653111"/>
              <a:gd name="connsiteY16" fmla="*/ 1493135 h 1501335"/>
              <a:gd name="connsiteX17" fmla="*/ 4622344 w 9653111"/>
              <a:gd name="connsiteY17" fmla="*/ 1481560 h 1501335"/>
              <a:gd name="connsiteX18" fmla="*/ 3650070 w 9653111"/>
              <a:gd name="connsiteY18" fmla="*/ 1342664 h 1501335"/>
              <a:gd name="connsiteX19" fmla="*/ 2330556 w 9653111"/>
              <a:gd name="connsiteY19" fmla="*/ 983848 h 1501335"/>
              <a:gd name="connsiteX20" fmla="*/ 1508754 w 9653111"/>
              <a:gd name="connsiteY20" fmla="*/ 729205 h 1501335"/>
              <a:gd name="connsiteX21" fmla="*/ 200815 w 9653111"/>
              <a:gd name="connsiteY21" fmla="*/ 277793 h 1501335"/>
              <a:gd name="connsiteX22" fmla="*/ 4045 w 9653111"/>
              <a:gd name="connsiteY22" fmla="*/ 150471 h 1501335"/>
              <a:gd name="connsiteX23" fmla="*/ 177665 w 9653111"/>
              <a:gd name="connsiteY23" fmla="*/ 0 h 150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53111" h="1501335">
                <a:moveTo>
                  <a:pt x="177665" y="0"/>
                </a:moveTo>
                <a:lnTo>
                  <a:pt x="756399" y="231494"/>
                </a:lnTo>
                <a:lnTo>
                  <a:pt x="1659225" y="578735"/>
                </a:lnTo>
                <a:lnTo>
                  <a:pt x="2619924" y="937550"/>
                </a:lnTo>
                <a:cubicBezTo>
                  <a:pt x="2897716" y="1035935"/>
                  <a:pt x="3040470" y="1097666"/>
                  <a:pt x="3325979" y="1169043"/>
                </a:cubicBezTo>
                <a:cubicBezTo>
                  <a:pt x="3611488" y="1240420"/>
                  <a:pt x="4020461" y="1325302"/>
                  <a:pt x="4332977" y="1365813"/>
                </a:cubicBezTo>
                <a:cubicBezTo>
                  <a:pt x="4645493" y="1406324"/>
                  <a:pt x="4959939" y="1410183"/>
                  <a:pt x="5201078" y="1412112"/>
                </a:cubicBezTo>
                <a:cubicBezTo>
                  <a:pt x="5442217" y="1414041"/>
                  <a:pt x="5523240" y="1400537"/>
                  <a:pt x="5779812" y="1377388"/>
                </a:cubicBezTo>
                <a:cubicBezTo>
                  <a:pt x="6036384" y="1354239"/>
                  <a:pt x="6345043" y="1334948"/>
                  <a:pt x="6740511" y="1273216"/>
                </a:cubicBezTo>
                <a:cubicBezTo>
                  <a:pt x="7135979" y="1211484"/>
                  <a:pt x="8152622" y="1006998"/>
                  <a:pt x="8152622" y="1006998"/>
                </a:cubicBezTo>
                <a:cubicBezTo>
                  <a:pt x="8573169" y="929833"/>
                  <a:pt x="9018794" y="841094"/>
                  <a:pt x="9263792" y="810228"/>
                </a:cubicBezTo>
                <a:cubicBezTo>
                  <a:pt x="9508790" y="779362"/>
                  <a:pt x="9566663" y="771646"/>
                  <a:pt x="9622607" y="821803"/>
                </a:cubicBezTo>
                <a:cubicBezTo>
                  <a:pt x="9678551" y="871960"/>
                  <a:pt x="9649615" y="1059084"/>
                  <a:pt x="9599458" y="1111170"/>
                </a:cubicBezTo>
                <a:cubicBezTo>
                  <a:pt x="9549301" y="1163256"/>
                  <a:pt x="9321665" y="1134319"/>
                  <a:pt x="9321665" y="1134319"/>
                </a:cubicBezTo>
                <a:lnTo>
                  <a:pt x="8337817" y="1226917"/>
                </a:lnTo>
                <a:lnTo>
                  <a:pt x="6752086" y="1412112"/>
                </a:lnTo>
                <a:cubicBezTo>
                  <a:pt x="6279453" y="1456482"/>
                  <a:pt x="5856977" y="1481560"/>
                  <a:pt x="5502020" y="1493135"/>
                </a:cubicBezTo>
                <a:cubicBezTo>
                  <a:pt x="5147063" y="1504710"/>
                  <a:pt x="4931002" y="1506638"/>
                  <a:pt x="4622344" y="1481560"/>
                </a:cubicBezTo>
                <a:cubicBezTo>
                  <a:pt x="4313686" y="1456482"/>
                  <a:pt x="4032035" y="1425616"/>
                  <a:pt x="3650070" y="1342664"/>
                </a:cubicBezTo>
                <a:cubicBezTo>
                  <a:pt x="3268105" y="1259712"/>
                  <a:pt x="2687442" y="1086091"/>
                  <a:pt x="2330556" y="983848"/>
                </a:cubicBezTo>
                <a:cubicBezTo>
                  <a:pt x="1973670" y="881605"/>
                  <a:pt x="1863711" y="846881"/>
                  <a:pt x="1508754" y="729205"/>
                </a:cubicBezTo>
                <a:cubicBezTo>
                  <a:pt x="1153797" y="611529"/>
                  <a:pt x="451600" y="374249"/>
                  <a:pt x="200815" y="277793"/>
                </a:cubicBezTo>
                <a:cubicBezTo>
                  <a:pt x="-49970" y="181337"/>
                  <a:pt x="5974" y="196770"/>
                  <a:pt x="4045" y="150471"/>
                </a:cubicBezTo>
                <a:cubicBezTo>
                  <a:pt x="2116" y="104172"/>
                  <a:pt x="95678" y="52086"/>
                  <a:pt x="177665" y="0"/>
                </a:cubicBezTo>
                <a:close/>
              </a:path>
            </a:pathLst>
          </a:custGeom>
          <a:gradFill flip="none" rotWithShape="1">
            <a:gsLst>
              <a:gs pos="17000">
                <a:srgbClr val="FF99CC"/>
              </a:gs>
              <a:gs pos="0">
                <a:schemeClr val="bg1">
                  <a:lumMod val="95000"/>
                </a:schemeClr>
              </a:gs>
              <a:gs pos="97500">
                <a:schemeClr val="bg1">
                  <a:lumMod val="95000"/>
                  <a:alpha val="86000"/>
                </a:schemeClr>
              </a:gs>
              <a:gs pos="71000">
                <a:srgbClr val="CC0066"/>
              </a:gs>
            </a:gsLst>
            <a:lin ang="0" scaled="1"/>
            <a:tileRect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7768150">
            <a:off x="-1806165" y="1195417"/>
            <a:ext cx="8290448" cy="1380095"/>
          </a:xfrm>
          <a:custGeom>
            <a:avLst/>
            <a:gdLst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648178 w 9684950"/>
              <a:gd name="connsiteY5" fmla="*/ 547108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3992 w 9684950"/>
              <a:gd name="connsiteY16" fmla="*/ 781025 h 1584172"/>
              <a:gd name="connsiteX17" fmla="*/ 4212243 w 9684950"/>
              <a:gd name="connsiteY17" fmla="*/ 451415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3992 w 9684950"/>
              <a:gd name="connsiteY16" fmla="*/ 781025 h 1584172"/>
              <a:gd name="connsiteX17" fmla="*/ 4212243 w 9684950"/>
              <a:gd name="connsiteY17" fmla="*/ 451415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3992 w 9684950"/>
              <a:gd name="connsiteY16" fmla="*/ 781025 h 1584172"/>
              <a:gd name="connsiteX17" fmla="*/ 4152866 w 9684950"/>
              <a:gd name="connsiteY17" fmla="*/ 433602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9930 w 9684950"/>
              <a:gd name="connsiteY16" fmla="*/ 745399 h 1584172"/>
              <a:gd name="connsiteX17" fmla="*/ 4152866 w 9684950"/>
              <a:gd name="connsiteY17" fmla="*/ 433602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9930 w 9684950"/>
              <a:gd name="connsiteY16" fmla="*/ 745399 h 1584172"/>
              <a:gd name="connsiteX17" fmla="*/ 4152866 w 9684950"/>
              <a:gd name="connsiteY17" fmla="*/ 433602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684950" h="1584172">
                <a:moveTo>
                  <a:pt x="246299" y="26113"/>
                </a:moveTo>
                <a:cubicBezTo>
                  <a:pt x="409331" y="13708"/>
                  <a:pt x="708815" y="8392"/>
                  <a:pt x="990578" y="4848"/>
                </a:cubicBezTo>
                <a:cubicBezTo>
                  <a:pt x="1272341" y="1304"/>
                  <a:pt x="1653341" y="-4012"/>
                  <a:pt x="1936876" y="4848"/>
                </a:cubicBezTo>
                <a:cubicBezTo>
                  <a:pt x="2220411" y="13708"/>
                  <a:pt x="2404708" y="22569"/>
                  <a:pt x="2691787" y="58011"/>
                </a:cubicBezTo>
                <a:cubicBezTo>
                  <a:pt x="2978866" y="93453"/>
                  <a:pt x="3351098" y="143900"/>
                  <a:pt x="3659350" y="217499"/>
                </a:cubicBezTo>
                <a:cubicBezTo>
                  <a:pt x="3967602" y="291098"/>
                  <a:pt x="4255993" y="391508"/>
                  <a:pt x="4541300" y="499606"/>
                </a:cubicBezTo>
                <a:cubicBezTo>
                  <a:pt x="4826607" y="607704"/>
                  <a:pt x="5034402" y="750070"/>
                  <a:pt x="5371192" y="866085"/>
                </a:cubicBezTo>
                <a:cubicBezTo>
                  <a:pt x="5707982" y="982100"/>
                  <a:pt x="6120788" y="1115950"/>
                  <a:pt x="6562039" y="1195694"/>
                </a:cubicBezTo>
                <a:cubicBezTo>
                  <a:pt x="7003290" y="1275438"/>
                  <a:pt x="7547322" y="1335690"/>
                  <a:pt x="8018699" y="1344550"/>
                </a:cubicBezTo>
                <a:cubicBezTo>
                  <a:pt x="8490076" y="1353410"/>
                  <a:pt x="9117397" y="1252401"/>
                  <a:pt x="9390299" y="1248857"/>
                </a:cubicBezTo>
                <a:cubicBezTo>
                  <a:pt x="9663201" y="1245313"/>
                  <a:pt x="9613583" y="1289615"/>
                  <a:pt x="9656113" y="1323285"/>
                </a:cubicBezTo>
                <a:cubicBezTo>
                  <a:pt x="9698643" y="1356955"/>
                  <a:pt x="9693326" y="1411890"/>
                  <a:pt x="9645480" y="1450876"/>
                </a:cubicBezTo>
                <a:cubicBezTo>
                  <a:pt x="9597634" y="1489862"/>
                  <a:pt x="9576369" y="1535936"/>
                  <a:pt x="9369034" y="1557201"/>
                </a:cubicBezTo>
                <a:cubicBezTo>
                  <a:pt x="9161699" y="1578466"/>
                  <a:pt x="8754117" y="1592643"/>
                  <a:pt x="8401471" y="1578466"/>
                </a:cubicBezTo>
                <a:cubicBezTo>
                  <a:pt x="8048825" y="1564289"/>
                  <a:pt x="7676685" y="1550113"/>
                  <a:pt x="7253155" y="1472141"/>
                </a:cubicBezTo>
                <a:cubicBezTo>
                  <a:pt x="6829625" y="1394169"/>
                  <a:pt x="6249161" y="1231758"/>
                  <a:pt x="5860290" y="1110634"/>
                </a:cubicBezTo>
                <a:cubicBezTo>
                  <a:pt x="5471419" y="989510"/>
                  <a:pt x="5192625" y="881989"/>
                  <a:pt x="4919930" y="745399"/>
                </a:cubicBezTo>
                <a:cubicBezTo>
                  <a:pt x="4647235" y="608809"/>
                  <a:pt x="4472832" y="525129"/>
                  <a:pt x="4152866" y="433602"/>
                </a:cubicBezTo>
                <a:cubicBezTo>
                  <a:pt x="3832900" y="342075"/>
                  <a:pt x="3422626" y="239339"/>
                  <a:pt x="3000132" y="196234"/>
                </a:cubicBezTo>
                <a:cubicBezTo>
                  <a:pt x="2577638" y="153129"/>
                  <a:pt x="2083959" y="157248"/>
                  <a:pt x="1617899" y="174969"/>
                </a:cubicBezTo>
                <a:cubicBezTo>
                  <a:pt x="1151839" y="192690"/>
                  <a:pt x="471355" y="318508"/>
                  <a:pt x="203769" y="302559"/>
                </a:cubicBezTo>
                <a:cubicBezTo>
                  <a:pt x="-63817" y="286610"/>
                  <a:pt x="7067" y="125350"/>
                  <a:pt x="12383" y="79276"/>
                </a:cubicBezTo>
                <a:cubicBezTo>
                  <a:pt x="17699" y="33202"/>
                  <a:pt x="83267" y="38518"/>
                  <a:pt x="246299" y="26113"/>
                </a:cubicBezTo>
                <a:close/>
              </a:path>
            </a:pathLst>
          </a:custGeom>
          <a:gradFill flip="none" rotWithShape="1">
            <a:gsLst>
              <a:gs pos="0">
                <a:srgbClr val="0066FF"/>
              </a:gs>
              <a:gs pos="38000">
                <a:srgbClr val="00FFFF">
                  <a:alpha val="57647"/>
                </a:srgbClr>
              </a:gs>
              <a:gs pos="100000">
                <a:srgbClr val="0066FF"/>
              </a:gs>
            </a:gsLst>
            <a:lin ang="10800000" scaled="1"/>
            <a:tileRect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51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7092280" y="-73383"/>
            <a:ext cx="1569302" cy="5545835"/>
          </a:xfrm>
          <a:custGeom>
            <a:avLst/>
            <a:gdLst>
              <a:gd name="connsiteX0" fmla="*/ 1618890 w 1628960"/>
              <a:gd name="connsiteY0" fmla="*/ 5386572 h 5534655"/>
              <a:gd name="connsiteX1" fmla="*/ 1547638 w 1628960"/>
              <a:gd name="connsiteY1" fmla="*/ 5279695 h 5534655"/>
              <a:gd name="connsiteX2" fmla="*/ 1250755 w 1628960"/>
              <a:gd name="connsiteY2" fmla="*/ 4495923 h 5534655"/>
              <a:gd name="connsiteX3" fmla="*/ 455108 w 1628960"/>
              <a:gd name="connsiteY3" fmla="*/ 2785876 h 5534655"/>
              <a:gd name="connsiteX4" fmla="*/ 146350 w 1628960"/>
              <a:gd name="connsiteY4" fmla="*/ 1669596 h 5534655"/>
              <a:gd name="connsiteX5" fmla="*/ 181976 w 1628960"/>
              <a:gd name="connsiteY5" fmla="*/ 1182708 h 5534655"/>
              <a:gd name="connsiteX6" fmla="*/ 787617 w 1628960"/>
              <a:gd name="connsiteY6" fmla="*/ 303934 h 5534655"/>
              <a:gd name="connsiteX7" fmla="*/ 1132002 w 1628960"/>
              <a:gd name="connsiteY7" fmla="*/ 42676 h 5534655"/>
              <a:gd name="connsiteX8" fmla="*/ 692615 w 1628960"/>
              <a:gd name="connsiteY8" fmla="*/ 7050 h 5534655"/>
              <a:gd name="connsiteX9" fmla="*/ 787617 w 1628960"/>
              <a:gd name="connsiteY9" fmla="*/ 113928 h 5534655"/>
              <a:gd name="connsiteX10" fmla="*/ 348230 w 1628960"/>
              <a:gd name="connsiteY10" fmla="*/ 695819 h 5534655"/>
              <a:gd name="connsiteX11" fmla="*/ 51347 w 1628960"/>
              <a:gd name="connsiteY11" fmla="*/ 1360837 h 5534655"/>
              <a:gd name="connsiteX12" fmla="*/ 110724 w 1628960"/>
              <a:gd name="connsiteY12" fmla="*/ 2025856 h 5534655"/>
              <a:gd name="connsiteX13" fmla="*/ 1108251 w 1628960"/>
              <a:gd name="connsiteY13" fmla="*/ 4804682 h 5534655"/>
              <a:gd name="connsiteX14" fmla="*/ 1369508 w 1628960"/>
              <a:gd name="connsiteY14" fmla="*/ 5505326 h 5534655"/>
              <a:gd name="connsiteX15" fmla="*/ 1618890 w 1628960"/>
              <a:gd name="connsiteY15" fmla="*/ 5386572 h 5534655"/>
              <a:gd name="connsiteX0" fmla="*/ 1632404 w 1642474"/>
              <a:gd name="connsiteY0" fmla="*/ 5386572 h 5534655"/>
              <a:gd name="connsiteX1" fmla="*/ 1561152 w 1642474"/>
              <a:gd name="connsiteY1" fmla="*/ 5279695 h 5534655"/>
              <a:gd name="connsiteX2" fmla="*/ 1264269 w 1642474"/>
              <a:gd name="connsiteY2" fmla="*/ 4495923 h 5534655"/>
              <a:gd name="connsiteX3" fmla="*/ 468622 w 1642474"/>
              <a:gd name="connsiteY3" fmla="*/ 2785876 h 5534655"/>
              <a:gd name="connsiteX4" fmla="*/ 159864 w 1642474"/>
              <a:gd name="connsiteY4" fmla="*/ 1669596 h 5534655"/>
              <a:gd name="connsiteX5" fmla="*/ 195490 w 1642474"/>
              <a:gd name="connsiteY5" fmla="*/ 1182708 h 5534655"/>
              <a:gd name="connsiteX6" fmla="*/ 801131 w 1642474"/>
              <a:gd name="connsiteY6" fmla="*/ 303934 h 5534655"/>
              <a:gd name="connsiteX7" fmla="*/ 1145516 w 1642474"/>
              <a:gd name="connsiteY7" fmla="*/ 42676 h 5534655"/>
              <a:gd name="connsiteX8" fmla="*/ 706129 w 1642474"/>
              <a:gd name="connsiteY8" fmla="*/ 7050 h 5534655"/>
              <a:gd name="connsiteX9" fmla="*/ 801131 w 1642474"/>
              <a:gd name="connsiteY9" fmla="*/ 113928 h 5534655"/>
              <a:gd name="connsiteX10" fmla="*/ 361744 w 1642474"/>
              <a:gd name="connsiteY10" fmla="*/ 695819 h 5534655"/>
              <a:gd name="connsiteX11" fmla="*/ 41110 w 1642474"/>
              <a:gd name="connsiteY11" fmla="*/ 1325211 h 5534655"/>
              <a:gd name="connsiteX12" fmla="*/ 124238 w 1642474"/>
              <a:gd name="connsiteY12" fmla="*/ 2025856 h 5534655"/>
              <a:gd name="connsiteX13" fmla="*/ 1121765 w 1642474"/>
              <a:gd name="connsiteY13" fmla="*/ 4804682 h 5534655"/>
              <a:gd name="connsiteX14" fmla="*/ 1383022 w 1642474"/>
              <a:gd name="connsiteY14" fmla="*/ 5505326 h 5534655"/>
              <a:gd name="connsiteX15" fmla="*/ 1632404 w 1642474"/>
              <a:gd name="connsiteY15" fmla="*/ 5386572 h 5534655"/>
              <a:gd name="connsiteX0" fmla="*/ 1632404 w 1642474"/>
              <a:gd name="connsiteY0" fmla="*/ 5386572 h 5534655"/>
              <a:gd name="connsiteX1" fmla="*/ 1561152 w 1642474"/>
              <a:gd name="connsiteY1" fmla="*/ 5279695 h 5534655"/>
              <a:gd name="connsiteX2" fmla="*/ 1264269 w 1642474"/>
              <a:gd name="connsiteY2" fmla="*/ 4495923 h 5534655"/>
              <a:gd name="connsiteX3" fmla="*/ 468622 w 1642474"/>
              <a:gd name="connsiteY3" fmla="*/ 2785876 h 5534655"/>
              <a:gd name="connsiteX4" fmla="*/ 159864 w 1642474"/>
              <a:gd name="connsiteY4" fmla="*/ 1669596 h 5534655"/>
              <a:gd name="connsiteX5" fmla="*/ 195490 w 1642474"/>
              <a:gd name="connsiteY5" fmla="*/ 1182708 h 5534655"/>
              <a:gd name="connsiteX6" fmla="*/ 801131 w 1642474"/>
              <a:gd name="connsiteY6" fmla="*/ 303934 h 5534655"/>
              <a:gd name="connsiteX7" fmla="*/ 1145516 w 1642474"/>
              <a:gd name="connsiteY7" fmla="*/ 42676 h 5534655"/>
              <a:gd name="connsiteX8" fmla="*/ 706129 w 1642474"/>
              <a:gd name="connsiteY8" fmla="*/ 7050 h 5534655"/>
              <a:gd name="connsiteX9" fmla="*/ 801131 w 1642474"/>
              <a:gd name="connsiteY9" fmla="*/ 113928 h 5534655"/>
              <a:gd name="connsiteX10" fmla="*/ 361744 w 1642474"/>
              <a:gd name="connsiteY10" fmla="*/ 695819 h 5534655"/>
              <a:gd name="connsiteX11" fmla="*/ 41110 w 1642474"/>
              <a:gd name="connsiteY11" fmla="*/ 1325211 h 5534655"/>
              <a:gd name="connsiteX12" fmla="*/ 124238 w 1642474"/>
              <a:gd name="connsiteY12" fmla="*/ 2025856 h 5534655"/>
              <a:gd name="connsiteX13" fmla="*/ 1121765 w 1642474"/>
              <a:gd name="connsiteY13" fmla="*/ 4804682 h 5534655"/>
              <a:gd name="connsiteX14" fmla="*/ 1383022 w 1642474"/>
              <a:gd name="connsiteY14" fmla="*/ 5505326 h 5534655"/>
              <a:gd name="connsiteX15" fmla="*/ 1632404 w 1642474"/>
              <a:gd name="connsiteY15" fmla="*/ 5386572 h 5534655"/>
              <a:gd name="connsiteX0" fmla="*/ 1620972 w 1631042"/>
              <a:gd name="connsiteY0" fmla="*/ 5386572 h 5534655"/>
              <a:gd name="connsiteX1" fmla="*/ 1549720 w 1631042"/>
              <a:gd name="connsiteY1" fmla="*/ 5279695 h 5534655"/>
              <a:gd name="connsiteX2" fmla="*/ 1252837 w 1631042"/>
              <a:gd name="connsiteY2" fmla="*/ 4495923 h 5534655"/>
              <a:gd name="connsiteX3" fmla="*/ 457190 w 1631042"/>
              <a:gd name="connsiteY3" fmla="*/ 2785876 h 5534655"/>
              <a:gd name="connsiteX4" fmla="*/ 148432 w 1631042"/>
              <a:gd name="connsiteY4" fmla="*/ 1669596 h 5534655"/>
              <a:gd name="connsiteX5" fmla="*/ 184058 w 1631042"/>
              <a:gd name="connsiteY5" fmla="*/ 1182708 h 5534655"/>
              <a:gd name="connsiteX6" fmla="*/ 789699 w 1631042"/>
              <a:gd name="connsiteY6" fmla="*/ 303934 h 5534655"/>
              <a:gd name="connsiteX7" fmla="*/ 1134084 w 1631042"/>
              <a:gd name="connsiteY7" fmla="*/ 42676 h 5534655"/>
              <a:gd name="connsiteX8" fmla="*/ 694697 w 1631042"/>
              <a:gd name="connsiteY8" fmla="*/ 7050 h 5534655"/>
              <a:gd name="connsiteX9" fmla="*/ 789699 w 1631042"/>
              <a:gd name="connsiteY9" fmla="*/ 113928 h 5534655"/>
              <a:gd name="connsiteX10" fmla="*/ 350312 w 1631042"/>
              <a:gd name="connsiteY10" fmla="*/ 695819 h 5534655"/>
              <a:gd name="connsiteX11" fmla="*/ 29678 w 1631042"/>
              <a:gd name="connsiteY11" fmla="*/ 1325211 h 5534655"/>
              <a:gd name="connsiteX12" fmla="*/ 136557 w 1631042"/>
              <a:gd name="connsiteY12" fmla="*/ 2049606 h 5534655"/>
              <a:gd name="connsiteX13" fmla="*/ 1110333 w 1631042"/>
              <a:gd name="connsiteY13" fmla="*/ 4804682 h 5534655"/>
              <a:gd name="connsiteX14" fmla="*/ 1371590 w 1631042"/>
              <a:gd name="connsiteY14" fmla="*/ 5505326 h 5534655"/>
              <a:gd name="connsiteX15" fmla="*/ 1620972 w 1631042"/>
              <a:gd name="connsiteY15" fmla="*/ 5386572 h 5534655"/>
              <a:gd name="connsiteX0" fmla="*/ 1645605 w 1655675"/>
              <a:gd name="connsiteY0" fmla="*/ 5386572 h 5534655"/>
              <a:gd name="connsiteX1" fmla="*/ 1574353 w 1655675"/>
              <a:gd name="connsiteY1" fmla="*/ 5279695 h 5534655"/>
              <a:gd name="connsiteX2" fmla="*/ 1277470 w 1655675"/>
              <a:gd name="connsiteY2" fmla="*/ 4495923 h 5534655"/>
              <a:gd name="connsiteX3" fmla="*/ 481823 w 1655675"/>
              <a:gd name="connsiteY3" fmla="*/ 2785876 h 5534655"/>
              <a:gd name="connsiteX4" fmla="*/ 173065 w 1655675"/>
              <a:gd name="connsiteY4" fmla="*/ 1669596 h 5534655"/>
              <a:gd name="connsiteX5" fmla="*/ 208691 w 1655675"/>
              <a:gd name="connsiteY5" fmla="*/ 1182708 h 5534655"/>
              <a:gd name="connsiteX6" fmla="*/ 814332 w 1655675"/>
              <a:gd name="connsiteY6" fmla="*/ 303934 h 5534655"/>
              <a:gd name="connsiteX7" fmla="*/ 1158717 w 1655675"/>
              <a:gd name="connsiteY7" fmla="*/ 42676 h 5534655"/>
              <a:gd name="connsiteX8" fmla="*/ 719330 w 1655675"/>
              <a:gd name="connsiteY8" fmla="*/ 7050 h 5534655"/>
              <a:gd name="connsiteX9" fmla="*/ 814332 w 1655675"/>
              <a:gd name="connsiteY9" fmla="*/ 113928 h 5534655"/>
              <a:gd name="connsiteX10" fmla="*/ 374945 w 1655675"/>
              <a:gd name="connsiteY10" fmla="*/ 695819 h 5534655"/>
              <a:gd name="connsiteX11" fmla="*/ 54311 w 1655675"/>
              <a:gd name="connsiteY11" fmla="*/ 1325211 h 5534655"/>
              <a:gd name="connsiteX12" fmla="*/ 113689 w 1655675"/>
              <a:gd name="connsiteY12" fmla="*/ 2073357 h 5534655"/>
              <a:gd name="connsiteX13" fmla="*/ 1134966 w 1655675"/>
              <a:gd name="connsiteY13" fmla="*/ 4804682 h 5534655"/>
              <a:gd name="connsiteX14" fmla="*/ 1396223 w 1655675"/>
              <a:gd name="connsiteY14" fmla="*/ 5505326 h 5534655"/>
              <a:gd name="connsiteX15" fmla="*/ 1645605 w 1655675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08691 w 1656459"/>
              <a:gd name="connsiteY5" fmla="*/ 1182708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56193 w 1656459"/>
              <a:gd name="connsiteY5" fmla="*/ 1182708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32442 w 1656459"/>
              <a:gd name="connsiteY5" fmla="*/ 1147082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32442 w 1656459"/>
              <a:gd name="connsiteY5" fmla="*/ 1147082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32442 w 1656459"/>
              <a:gd name="connsiteY5" fmla="*/ 1147082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83059 w 1656459"/>
              <a:gd name="connsiteY5" fmla="*/ 1179166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83059 w 1656459"/>
              <a:gd name="connsiteY5" fmla="*/ 1179166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83059 w 1656459"/>
              <a:gd name="connsiteY5" fmla="*/ 1179166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469590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39670 w 1650524"/>
              <a:gd name="connsiteY0" fmla="*/ 5386572 h 5534655"/>
              <a:gd name="connsiteX1" fmla="*/ 1568418 w 1650524"/>
              <a:gd name="connsiteY1" fmla="*/ 5279695 h 5534655"/>
              <a:gd name="connsiteX2" fmla="*/ 1235909 w 1650524"/>
              <a:gd name="connsiteY2" fmla="*/ 4424671 h 5534655"/>
              <a:gd name="connsiteX3" fmla="*/ 475888 w 1650524"/>
              <a:gd name="connsiteY3" fmla="*/ 2785876 h 5534655"/>
              <a:gd name="connsiteX4" fmla="*/ 167130 w 1650524"/>
              <a:gd name="connsiteY4" fmla="*/ 1669596 h 5534655"/>
              <a:gd name="connsiteX5" fmla="*/ 277124 w 1650524"/>
              <a:gd name="connsiteY5" fmla="*/ 1179166 h 5534655"/>
              <a:gd name="connsiteX6" fmla="*/ 808397 w 1650524"/>
              <a:gd name="connsiteY6" fmla="*/ 303934 h 5534655"/>
              <a:gd name="connsiteX7" fmla="*/ 1152782 w 1650524"/>
              <a:gd name="connsiteY7" fmla="*/ 42676 h 5534655"/>
              <a:gd name="connsiteX8" fmla="*/ 713395 w 1650524"/>
              <a:gd name="connsiteY8" fmla="*/ 7050 h 5534655"/>
              <a:gd name="connsiteX9" fmla="*/ 808397 w 1650524"/>
              <a:gd name="connsiteY9" fmla="*/ 113928 h 5534655"/>
              <a:gd name="connsiteX10" fmla="*/ 369010 w 1650524"/>
              <a:gd name="connsiteY10" fmla="*/ 695819 h 5534655"/>
              <a:gd name="connsiteX11" fmla="*/ 48376 w 1650524"/>
              <a:gd name="connsiteY11" fmla="*/ 1469590 h 5534655"/>
              <a:gd name="connsiteX12" fmla="*/ 107754 w 1650524"/>
              <a:gd name="connsiteY12" fmla="*/ 2073357 h 5534655"/>
              <a:gd name="connsiteX13" fmla="*/ 1129031 w 1650524"/>
              <a:gd name="connsiteY13" fmla="*/ 4804682 h 5534655"/>
              <a:gd name="connsiteX14" fmla="*/ 1390288 w 1650524"/>
              <a:gd name="connsiteY14" fmla="*/ 5505326 h 5534655"/>
              <a:gd name="connsiteX15" fmla="*/ 1639670 w 1650524"/>
              <a:gd name="connsiteY15" fmla="*/ 5386572 h 5534655"/>
              <a:gd name="connsiteX0" fmla="*/ 1623731 w 1634585"/>
              <a:gd name="connsiteY0" fmla="*/ 5386572 h 5534655"/>
              <a:gd name="connsiteX1" fmla="*/ 1552479 w 1634585"/>
              <a:gd name="connsiteY1" fmla="*/ 5279695 h 5534655"/>
              <a:gd name="connsiteX2" fmla="*/ 1219970 w 1634585"/>
              <a:gd name="connsiteY2" fmla="*/ 4424671 h 5534655"/>
              <a:gd name="connsiteX3" fmla="*/ 459949 w 1634585"/>
              <a:gd name="connsiteY3" fmla="*/ 2785876 h 5534655"/>
              <a:gd name="connsiteX4" fmla="*/ 151191 w 1634585"/>
              <a:gd name="connsiteY4" fmla="*/ 1669596 h 5534655"/>
              <a:gd name="connsiteX5" fmla="*/ 261185 w 1634585"/>
              <a:gd name="connsiteY5" fmla="*/ 1179166 h 5534655"/>
              <a:gd name="connsiteX6" fmla="*/ 792458 w 1634585"/>
              <a:gd name="connsiteY6" fmla="*/ 303934 h 5534655"/>
              <a:gd name="connsiteX7" fmla="*/ 1136843 w 1634585"/>
              <a:gd name="connsiteY7" fmla="*/ 42676 h 5534655"/>
              <a:gd name="connsiteX8" fmla="*/ 697456 w 1634585"/>
              <a:gd name="connsiteY8" fmla="*/ 7050 h 5534655"/>
              <a:gd name="connsiteX9" fmla="*/ 792458 w 1634585"/>
              <a:gd name="connsiteY9" fmla="*/ 113928 h 5534655"/>
              <a:gd name="connsiteX10" fmla="*/ 353071 w 1634585"/>
              <a:gd name="connsiteY10" fmla="*/ 695819 h 5534655"/>
              <a:gd name="connsiteX11" fmla="*/ 32437 w 1634585"/>
              <a:gd name="connsiteY11" fmla="*/ 1469590 h 5534655"/>
              <a:gd name="connsiteX12" fmla="*/ 91815 w 1634585"/>
              <a:gd name="connsiteY12" fmla="*/ 2073357 h 5534655"/>
              <a:gd name="connsiteX13" fmla="*/ 1113092 w 1634585"/>
              <a:gd name="connsiteY13" fmla="*/ 4804682 h 5534655"/>
              <a:gd name="connsiteX14" fmla="*/ 1374349 w 1634585"/>
              <a:gd name="connsiteY14" fmla="*/ 5505326 h 5534655"/>
              <a:gd name="connsiteX15" fmla="*/ 1623731 w 1634585"/>
              <a:gd name="connsiteY15" fmla="*/ 5386572 h 5534655"/>
              <a:gd name="connsiteX0" fmla="*/ 1639669 w 1650523"/>
              <a:gd name="connsiteY0" fmla="*/ 5386572 h 5534655"/>
              <a:gd name="connsiteX1" fmla="*/ 1568417 w 1650523"/>
              <a:gd name="connsiteY1" fmla="*/ 5279695 h 5534655"/>
              <a:gd name="connsiteX2" fmla="*/ 1235908 w 1650523"/>
              <a:gd name="connsiteY2" fmla="*/ 4424671 h 5534655"/>
              <a:gd name="connsiteX3" fmla="*/ 475887 w 1650523"/>
              <a:gd name="connsiteY3" fmla="*/ 2785876 h 5534655"/>
              <a:gd name="connsiteX4" fmla="*/ 167129 w 1650523"/>
              <a:gd name="connsiteY4" fmla="*/ 1669596 h 5534655"/>
              <a:gd name="connsiteX5" fmla="*/ 277123 w 1650523"/>
              <a:gd name="connsiteY5" fmla="*/ 1179166 h 5534655"/>
              <a:gd name="connsiteX6" fmla="*/ 808396 w 1650523"/>
              <a:gd name="connsiteY6" fmla="*/ 303934 h 5534655"/>
              <a:gd name="connsiteX7" fmla="*/ 1152781 w 1650523"/>
              <a:gd name="connsiteY7" fmla="*/ 42676 h 5534655"/>
              <a:gd name="connsiteX8" fmla="*/ 713394 w 1650523"/>
              <a:gd name="connsiteY8" fmla="*/ 7050 h 5534655"/>
              <a:gd name="connsiteX9" fmla="*/ 808396 w 1650523"/>
              <a:gd name="connsiteY9" fmla="*/ 113928 h 5534655"/>
              <a:gd name="connsiteX10" fmla="*/ 369009 w 1650523"/>
              <a:gd name="connsiteY10" fmla="*/ 695819 h 5534655"/>
              <a:gd name="connsiteX11" fmla="*/ 48375 w 1650523"/>
              <a:gd name="connsiteY11" fmla="*/ 1469590 h 5534655"/>
              <a:gd name="connsiteX12" fmla="*/ 107753 w 1650523"/>
              <a:gd name="connsiteY12" fmla="*/ 2073357 h 5534655"/>
              <a:gd name="connsiteX13" fmla="*/ 1129030 w 1650523"/>
              <a:gd name="connsiteY13" fmla="*/ 4804682 h 5534655"/>
              <a:gd name="connsiteX14" fmla="*/ 1390287 w 1650523"/>
              <a:gd name="connsiteY14" fmla="*/ 5505326 h 5534655"/>
              <a:gd name="connsiteX15" fmla="*/ 1639669 w 1650523"/>
              <a:gd name="connsiteY15" fmla="*/ 5386572 h 5534655"/>
              <a:gd name="connsiteX0" fmla="*/ 1639669 w 1650523"/>
              <a:gd name="connsiteY0" fmla="*/ 5386572 h 5534655"/>
              <a:gd name="connsiteX1" fmla="*/ 1568417 w 1650523"/>
              <a:gd name="connsiteY1" fmla="*/ 5279695 h 5534655"/>
              <a:gd name="connsiteX2" fmla="*/ 1235908 w 1650523"/>
              <a:gd name="connsiteY2" fmla="*/ 4424671 h 5534655"/>
              <a:gd name="connsiteX3" fmla="*/ 475887 w 1650523"/>
              <a:gd name="connsiteY3" fmla="*/ 2785876 h 5534655"/>
              <a:gd name="connsiteX4" fmla="*/ 167129 w 1650523"/>
              <a:gd name="connsiteY4" fmla="*/ 1669596 h 5534655"/>
              <a:gd name="connsiteX5" fmla="*/ 239846 w 1650523"/>
              <a:gd name="connsiteY5" fmla="*/ 1233277 h 5534655"/>
              <a:gd name="connsiteX6" fmla="*/ 277123 w 1650523"/>
              <a:gd name="connsiteY6" fmla="*/ 1179166 h 5534655"/>
              <a:gd name="connsiteX7" fmla="*/ 808396 w 1650523"/>
              <a:gd name="connsiteY7" fmla="*/ 303934 h 5534655"/>
              <a:gd name="connsiteX8" fmla="*/ 1152781 w 1650523"/>
              <a:gd name="connsiteY8" fmla="*/ 42676 h 5534655"/>
              <a:gd name="connsiteX9" fmla="*/ 713394 w 1650523"/>
              <a:gd name="connsiteY9" fmla="*/ 7050 h 5534655"/>
              <a:gd name="connsiteX10" fmla="*/ 808396 w 1650523"/>
              <a:gd name="connsiteY10" fmla="*/ 113928 h 5534655"/>
              <a:gd name="connsiteX11" fmla="*/ 369009 w 1650523"/>
              <a:gd name="connsiteY11" fmla="*/ 695819 h 5534655"/>
              <a:gd name="connsiteX12" fmla="*/ 48375 w 1650523"/>
              <a:gd name="connsiteY12" fmla="*/ 1469590 h 5534655"/>
              <a:gd name="connsiteX13" fmla="*/ 107753 w 1650523"/>
              <a:gd name="connsiteY13" fmla="*/ 2073357 h 5534655"/>
              <a:gd name="connsiteX14" fmla="*/ 1129030 w 1650523"/>
              <a:gd name="connsiteY14" fmla="*/ 4804682 h 5534655"/>
              <a:gd name="connsiteX15" fmla="*/ 1390287 w 1650523"/>
              <a:gd name="connsiteY15" fmla="*/ 5505326 h 5534655"/>
              <a:gd name="connsiteX16" fmla="*/ 1639669 w 1650523"/>
              <a:gd name="connsiteY16" fmla="*/ 5386572 h 5534655"/>
              <a:gd name="connsiteX0" fmla="*/ 1639669 w 1650523"/>
              <a:gd name="connsiteY0" fmla="*/ 5397752 h 5545835"/>
              <a:gd name="connsiteX1" fmla="*/ 1568417 w 1650523"/>
              <a:gd name="connsiteY1" fmla="*/ 5290875 h 5545835"/>
              <a:gd name="connsiteX2" fmla="*/ 1235908 w 1650523"/>
              <a:gd name="connsiteY2" fmla="*/ 4435851 h 5545835"/>
              <a:gd name="connsiteX3" fmla="*/ 475887 w 1650523"/>
              <a:gd name="connsiteY3" fmla="*/ 2797056 h 5545835"/>
              <a:gd name="connsiteX4" fmla="*/ 167129 w 1650523"/>
              <a:gd name="connsiteY4" fmla="*/ 1680776 h 5545835"/>
              <a:gd name="connsiteX5" fmla="*/ 239846 w 1650523"/>
              <a:gd name="connsiteY5" fmla="*/ 1244457 h 5545835"/>
              <a:gd name="connsiteX6" fmla="*/ 277123 w 1650523"/>
              <a:gd name="connsiteY6" fmla="*/ 1190346 h 5545835"/>
              <a:gd name="connsiteX7" fmla="*/ 673416 w 1650523"/>
              <a:gd name="connsiteY7" fmla="*/ 523661 h 5545835"/>
              <a:gd name="connsiteX8" fmla="*/ 1152781 w 1650523"/>
              <a:gd name="connsiteY8" fmla="*/ 53856 h 5545835"/>
              <a:gd name="connsiteX9" fmla="*/ 713394 w 1650523"/>
              <a:gd name="connsiteY9" fmla="*/ 18230 h 5545835"/>
              <a:gd name="connsiteX10" fmla="*/ 808396 w 1650523"/>
              <a:gd name="connsiteY10" fmla="*/ 125108 h 5545835"/>
              <a:gd name="connsiteX11" fmla="*/ 369009 w 1650523"/>
              <a:gd name="connsiteY11" fmla="*/ 706999 h 5545835"/>
              <a:gd name="connsiteX12" fmla="*/ 48375 w 1650523"/>
              <a:gd name="connsiteY12" fmla="*/ 1480770 h 5545835"/>
              <a:gd name="connsiteX13" fmla="*/ 107753 w 1650523"/>
              <a:gd name="connsiteY13" fmla="*/ 2084537 h 5545835"/>
              <a:gd name="connsiteX14" fmla="*/ 1129030 w 1650523"/>
              <a:gd name="connsiteY14" fmla="*/ 4815862 h 5545835"/>
              <a:gd name="connsiteX15" fmla="*/ 1390287 w 1650523"/>
              <a:gd name="connsiteY15" fmla="*/ 5516506 h 5545835"/>
              <a:gd name="connsiteX16" fmla="*/ 1639669 w 1650523"/>
              <a:gd name="connsiteY16" fmla="*/ 5397752 h 554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0523" h="5545835">
                <a:moveTo>
                  <a:pt x="1639669" y="5397752"/>
                </a:moveTo>
                <a:cubicBezTo>
                  <a:pt x="1669357" y="5360147"/>
                  <a:pt x="1635710" y="5451192"/>
                  <a:pt x="1568417" y="5290875"/>
                </a:cubicBezTo>
                <a:cubicBezTo>
                  <a:pt x="1501124" y="5130558"/>
                  <a:pt x="1417996" y="4851487"/>
                  <a:pt x="1235908" y="4435851"/>
                </a:cubicBezTo>
                <a:cubicBezTo>
                  <a:pt x="1053820" y="4020214"/>
                  <a:pt x="654017" y="3256235"/>
                  <a:pt x="475887" y="2797056"/>
                </a:cubicBezTo>
                <a:cubicBezTo>
                  <a:pt x="297757" y="2337877"/>
                  <a:pt x="206469" y="1939542"/>
                  <a:pt x="167129" y="1680776"/>
                </a:cubicBezTo>
                <a:cubicBezTo>
                  <a:pt x="127789" y="1422010"/>
                  <a:pt x="221514" y="1326195"/>
                  <a:pt x="239846" y="1244457"/>
                </a:cubicBezTo>
                <a:cubicBezTo>
                  <a:pt x="258178" y="1162719"/>
                  <a:pt x="204861" y="1310479"/>
                  <a:pt x="277123" y="1190346"/>
                </a:cubicBezTo>
                <a:cubicBezTo>
                  <a:pt x="349385" y="1070213"/>
                  <a:pt x="527473" y="713076"/>
                  <a:pt x="673416" y="523661"/>
                </a:cubicBezTo>
                <a:cubicBezTo>
                  <a:pt x="819359" y="334246"/>
                  <a:pt x="1146118" y="138094"/>
                  <a:pt x="1152781" y="53856"/>
                </a:cubicBezTo>
                <a:cubicBezTo>
                  <a:pt x="1159444" y="-30382"/>
                  <a:pt x="770791" y="6355"/>
                  <a:pt x="713394" y="18230"/>
                </a:cubicBezTo>
                <a:cubicBezTo>
                  <a:pt x="655997" y="30105"/>
                  <a:pt x="865793" y="10313"/>
                  <a:pt x="808396" y="125108"/>
                </a:cubicBezTo>
                <a:cubicBezTo>
                  <a:pt x="750998" y="239903"/>
                  <a:pt x="495679" y="481055"/>
                  <a:pt x="369009" y="706999"/>
                </a:cubicBezTo>
                <a:cubicBezTo>
                  <a:pt x="242339" y="932943"/>
                  <a:pt x="75046" y="1203054"/>
                  <a:pt x="48375" y="1480770"/>
                </a:cubicBezTo>
                <a:cubicBezTo>
                  <a:pt x="21704" y="1758486"/>
                  <a:pt x="-72356" y="1528688"/>
                  <a:pt x="107753" y="2084537"/>
                </a:cubicBezTo>
                <a:cubicBezTo>
                  <a:pt x="287862" y="2640386"/>
                  <a:pt x="919233" y="4235950"/>
                  <a:pt x="1129030" y="4815862"/>
                </a:cubicBezTo>
                <a:cubicBezTo>
                  <a:pt x="1338827" y="5395774"/>
                  <a:pt x="1303201" y="5417545"/>
                  <a:pt x="1390287" y="5516506"/>
                </a:cubicBezTo>
                <a:cubicBezTo>
                  <a:pt x="1477373" y="5615467"/>
                  <a:pt x="1609981" y="5435357"/>
                  <a:pt x="1639669" y="5397752"/>
                </a:cubicBezTo>
                <a:close/>
              </a:path>
            </a:pathLst>
          </a:custGeom>
          <a:gradFill>
            <a:gsLst>
              <a:gs pos="11000">
                <a:srgbClr val="33CC33"/>
              </a:gs>
              <a:gs pos="70000">
                <a:srgbClr val="CCFF33"/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4860032" y="-189810"/>
            <a:ext cx="3822293" cy="5466929"/>
          </a:xfrm>
          <a:custGeom>
            <a:avLst/>
            <a:gdLst>
              <a:gd name="connsiteX0" fmla="*/ 574577 w 4020119"/>
              <a:gd name="connsiteY0" fmla="*/ 5272472 h 5466929"/>
              <a:gd name="connsiteX1" fmla="*/ 408322 w 4020119"/>
              <a:gd name="connsiteY1" fmla="*/ 4488700 h 5466929"/>
              <a:gd name="connsiteX2" fmla="*/ 230192 w 4020119"/>
              <a:gd name="connsiteY2" fmla="*/ 3609926 h 5466929"/>
              <a:gd name="connsiteX3" fmla="*/ 218317 w 4020119"/>
              <a:gd name="connsiteY3" fmla="*/ 2826155 h 5466929"/>
              <a:gd name="connsiteX4" fmla="*/ 432073 w 4020119"/>
              <a:gd name="connsiteY4" fmla="*/ 2256139 h 5466929"/>
              <a:gd name="connsiteX5" fmla="*/ 1025839 w 4020119"/>
              <a:gd name="connsiteY5" fmla="*/ 1626747 h 5466929"/>
              <a:gd name="connsiteX6" fmla="*/ 2688384 w 4020119"/>
              <a:gd name="connsiteY6" fmla="*/ 747973 h 5466929"/>
              <a:gd name="connsiteX7" fmla="*/ 3685912 w 4020119"/>
              <a:gd name="connsiteY7" fmla="*/ 320462 h 5466929"/>
              <a:gd name="connsiteX8" fmla="*/ 3994670 w 4020119"/>
              <a:gd name="connsiteY8" fmla="*/ 59204 h 5466929"/>
              <a:gd name="connsiteX9" fmla="*/ 3115896 w 4020119"/>
              <a:gd name="connsiteY9" fmla="*/ 11703 h 5466929"/>
              <a:gd name="connsiteX10" fmla="*/ 2902140 w 4020119"/>
              <a:gd name="connsiteY10" fmla="*/ 225459 h 5466929"/>
              <a:gd name="connsiteX11" fmla="*/ 1762109 w 4020119"/>
              <a:gd name="connsiteY11" fmla="*/ 914228 h 5466929"/>
              <a:gd name="connsiteX12" fmla="*/ 657704 w 4020119"/>
              <a:gd name="connsiteY12" fmla="*/ 1721750 h 5466929"/>
              <a:gd name="connsiteX13" fmla="*/ 123314 w 4020119"/>
              <a:gd name="connsiteY13" fmla="*/ 2458020 h 5466929"/>
              <a:gd name="connsiteX14" fmla="*/ 4561 w 4020119"/>
              <a:gd name="connsiteY14" fmla="*/ 3396171 h 5466929"/>
              <a:gd name="connsiteX15" fmla="*/ 28312 w 4020119"/>
              <a:gd name="connsiteY15" fmla="*/ 4738082 h 5466929"/>
              <a:gd name="connsiteX16" fmla="*/ 63938 w 4020119"/>
              <a:gd name="connsiteY16" fmla="*/ 5391225 h 5466929"/>
              <a:gd name="connsiteX17" fmla="*/ 610203 w 4020119"/>
              <a:gd name="connsiteY17" fmla="*/ 5438726 h 5466929"/>
              <a:gd name="connsiteX18" fmla="*/ 574577 w 4020119"/>
              <a:gd name="connsiteY18" fmla="*/ 5272472 h 5466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20119" h="5466929">
                <a:moveTo>
                  <a:pt x="574577" y="5272472"/>
                </a:moveTo>
                <a:cubicBezTo>
                  <a:pt x="540930" y="5114134"/>
                  <a:pt x="465719" y="4765791"/>
                  <a:pt x="408322" y="4488700"/>
                </a:cubicBezTo>
                <a:cubicBezTo>
                  <a:pt x="350924" y="4211609"/>
                  <a:pt x="261859" y="3887017"/>
                  <a:pt x="230192" y="3609926"/>
                </a:cubicBezTo>
                <a:cubicBezTo>
                  <a:pt x="198525" y="3332835"/>
                  <a:pt x="184670" y="3051786"/>
                  <a:pt x="218317" y="2826155"/>
                </a:cubicBezTo>
                <a:cubicBezTo>
                  <a:pt x="251964" y="2600524"/>
                  <a:pt x="297486" y="2456040"/>
                  <a:pt x="432073" y="2256139"/>
                </a:cubicBezTo>
                <a:cubicBezTo>
                  <a:pt x="566660" y="2056238"/>
                  <a:pt x="649787" y="1878108"/>
                  <a:pt x="1025839" y="1626747"/>
                </a:cubicBezTo>
                <a:cubicBezTo>
                  <a:pt x="1401891" y="1375386"/>
                  <a:pt x="2245039" y="965687"/>
                  <a:pt x="2688384" y="747973"/>
                </a:cubicBezTo>
                <a:cubicBezTo>
                  <a:pt x="3131729" y="530259"/>
                  <a:pt x="3468198" y="435257"/>
                  <a:pt x="3685912" y="320462"/>
                </a:cubicBezTo>
                <a:cubicBezTo>
                  <a:pt x="3903626" y="205667"/>
                  <a:pt x="4089673" y="110664"/>
                  <a:pt x="3994670" y="59204"/>
                </a:cubicBezTo>
                <a:cubicBezTo>
                  <a:pt x="3899667" y="7744"/>
                  <a:pt x="3297984" y="-16006"/>
                  <a:pt x="3115896" y="11703"/>
                </a:cubicBezTo>
                <a:cubicBezTo>
                  <a:pt x="2933808" y="39412"/>
                  <a:pt x="3127771" y="75038"/>
                  <a:pt x="2902140" y="225459"/>
                </a:cubicBezTo>
                <a:cubicBezTo>
                  <a:pt x="2676509" y="375880"/>
                  <a:pt x="2136182" y="664846"/>
                  <a:pt x="1762109" y="914228"/>
                </a:cubicBezTo>
                <a:cubicBezTo>
                  <a:pt x="1388036" y="1163610"/>
                  <a:pt x="930837" y="1464451"/>
                  <a:pt x="657704" y="1721750"/>
                </a:cubicBezTo>
                <a:cubicBezTo>
                  <a:pt x="384571" y="1979049"/>
                  <a:pt x="232171" y="2178950"/>
                  <a:pt x="123314" y="2458020"/>
                </a:cubicBezTo>
                <a:cubicBezTo>
                  <a:pt x="14457" y="2737090"/>
                  <a:pt x="20395" y="3016161"/>
                  <a:pt x="4561" y="3396171"/>
                </a:cubicBezTo>
                <a:cubicBezTo>
                  <a:pt x="-11273" y="3776181"/>
                  <a:pt x="18416" y="4405573"/>
                  <a:pt x="28312" y="4738082"/>
                </a:cubicBezTo>
                <a:cubicBezTo>
                  <a:pt x="38208" y="5070591"/>
                  <a:pt x="-33044" y="5274451"/>
                  <a:pt x="63938" y="5391225"/>
                </a:cubicBezTo>
                <a:cubicBezTo>
                  <a:pt x="160920" y="5507999"/>
                  <a:pt x="525096" y="5460497"/>
                  <a:pt x="610203" y="5438726"/>
                </a:cubicBezTo>
                <a:cubicBezTo>
                  <a:pt x="695310" y="5416955"/>
                  <a:pt x="608224" y="5430810"/>
                  <a:pt x="574577" y="5272472"/>
                </a:cubicBezTo>
                <a:close/>
              </a:path>
            </a:pathLst>
          </a:custGeom>
          <a:gradFill>
            <a:gsLst>
              <a:gs pos="48000">
                <a:srgbClr val="FF6600"/>
              </a:gs>
              <a:gs pos="100000">
                <a:srgbClr val="D62900"/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>
            <a:off x="6732240" y="-278799"/>
            <a:ext cx="2942988" cy="5442265"/>
          </a:xfrm>
          <a:custGeom>
            <a:avLst/>
            <a:gdLst>
              <a:gd name="connsiteX0" fmla="*/ 25839 w 3086825"/>
              <a:gd name="connsiteY0" fmla="*/ 5020649 h 5442265"/>
              <a:gd name="connsiteX1" fmla="*/ 465226 w 3086825"/>
              <a:gd name="connsiteY1" fmla="*/ 4664389 h 5442265"/>
              <a:gd name="connsiteX2" fmla="*/ 1260873 w 3086825"/>
              <a:gd name="connsiteY2" fmla="*/ 3975621 h 5442265"/>
              <a:gd name="connsiteX3" fmla="*/ 1973392 w 3086825"/>
              <a:gd name="connsiteY3" fmla="*/ 3322478 h 5442265"/>
              <a:gd name="connsiteX4" fmla="*/ 2389028 w 3086825"/>
              <a:gd name="connsiteY4" fmla="*/ 2811839 h 5442265"/>
              <a:gd name="connsiteX5" fmla="*/ 2745288 w 3086825"/>
              <a:gd name="connsiteY5" fmla="*/ 2075569 h 5442265"/>
              <a:gd name="connsiteX6" fmla="*/ 2840291 w 3086825"/>
              <a:gd name="connsiteY6" fmla="*/ 1315548 h 5442265"/>
              <a:gd name="connsiteX7" fmla="*/ 2828415 w 3086825"/>
              <a:gd name="connsiteY7" fmla="*/ 306145 h 5442265"/>
              <a:gd name="connsiteX8" fmla="*/ 2769039 w 3086825"/>
              <a:gd name="connsiteY8" fmla="*/ 21137 h 5442265"/>
              <a:gd name="connsiteX9" fmla="*/ 3077797 w 3086825"/>
              <a:gd name="connsiteY9" fmla="*/ 44888 h 5442265"/>
              <a:gd name="connsiteX10" fmla="*/ 3006545 w 3086825"/>
              <a:gd name="connsiteY10" fmla="*/ 234893 h 5442265"/>
              <a:gd name="connsiteX11" fmla="*/ 3030296 w 3086825"/>
              <a:gd name="connsiteY11" fmla="*/ 757408 h 5442265"/>
              <a:gd name="connsiteX12" fmla="*/ 2899667 w 3086825"/>
              <a:gd name="connsiteY12" fmla="*/ 1861813 h 5442265"/>
              <a:gd name="connsiteX13" fmla="*/ 2650286 w 3086825"/>
              <a:gd name="connsiteY13" fmla="*/ 2562457 h 5442265"/>
              <a:gd name="connsiteX14" fmla="*/ 2115896 w 3086825"/>
              <a:gd name="connsiteY14" fmla="*/ 3334353 h 5442265"/>
              <a:gd name="connsiteX15" fmla="*/ 916488 w 3086825"/>
              <a:gd name="connsiteY15" fmla="*/ 4593137 h 5442265"/>
              <a:gd name="connsiteX16" fmla="*/ 180218 w 3086825"/>
              <a:gd name="connsiteY16" fmla="*/ 5436286 h 5442265"/>
              <a:gd name="connsiteX17" fmla="*/ 61465 w 3086825"/>
              <a:gd name="connsiteY17" fmla="*/ 4973148 h 5442265"/>
              <a:gd name="connsiteX18" fmla="*/ 25839 w 3086825"/>
              <a:gd name="connsiteY18" fmla="*/ 5020649 h 5442265"/>
              <a:gd name="connsiteX0" fmla="*/ 25839 w 3095305"/>
              <a:gd name="connsiteY0" fmla="*/ 5020649 h 5442265"/>
              <a:gd name="connsiteX1" fmla="*/ 465226 w 3095305"/>
              <a:gd name="connsiteY1" fmla="*/ 4664389 h 5442265"/>
              <a:gd name="connsiteX2" fmla="*/ 1260873 w 3095305"/>
              <a:gd name="connsiteY2" fmla="*/ 3975621 h 5442265"/>
              <a:gd name="connsiteX3" fmla="*/ 1973392 w 3095305"/>
              <a:gd name="connsiteY3" fmla="*/ 3322478 h 5442265"/>
              <a:gd name="connsiteX4" fmla="*/ 2389028 w 3095305"/>
              <a:gd name="connsiteY4" fmla="*/ 2811839 h 5442265"/>
              <a:gd name="connsiteX5" fmla="*/ 2745288 w 3095305"/>
              <a:gd name="connsiteY5" fmla="*/ 2075569 h 5442265"/>
              <a:gd name="connsiteX6" fmla="*/ 2840291 w 3095305"/>
              <a:gd name="connsiteY6" fmla="*/ 1315548 h 5442265"/>
              <a:gd name="connsiteX7" fmla="*/ 2828415 w 3095305"/>
              <a:gd name="connsiteY7" fmla="*/ 306145 h 5442265"/>
              <a:gd name="connsiteX8" fmla="*/ 2769039 w 3095305"/>
              <a:gd name="connsiteY8" fmla="*/ 21137 h 5442265"/>
              <a:gd name="connsiteX9" fmla="*/ 3077797 w 3095305"/>
              <a:gd name="connsiteY9" fmla="*/ 44888 h 5442265"/>
              <a:gd name="connsiteX10" fmla="*/ 3054046 w 3095305"/>
              <a:gd name="connsiteY10" fmla="*/ 234893 h 5442265"/>
              <a:gd name="connsiteX11" fmla="*/ 3030296 w 3095305"/>
              <a:gd name="connsiteY11" fmla="*/ 757408 h 5442265"/>
              <a:gd name="connsiteX12" fmla="*/ 2899667 w 3095305"/>
              <a:gd name="connsiteY12" fmla="*/ 1861813 h 5442265"/>
              <a:gd name="connsiteX13" fmla="*/ 2650286 w 3095305"/>
              <a:gd name="connsiteY13" fmla="*/ 2562457 h 5442265"/>
              <a:gd name="connsiteX14" fmla="*/ 2115896 w 3095305"/>
              <a:gd name="connsiteY14" fmla="*/ 3334353 h 5442265"/>
              <a:gd name="connsiteX15" fmla="*/ 916488 w 3095305"/>
              <a:gd name="connsiteY15" fmla="*/ 4593137 h 5442265"/>
              <a:gd name="connsiteX16" fmla="*/ 180218 w 3095305"/>
              <a:gd name="connsiteY16" fmla="*/ 5436286 h 5442265"/>
              <a:gd name="connsiteX17" fmla="*/ 61465 w 3095305"/>
              <a:gd name="connsiteY17" fmla="*/ 4973148 h 5442265"/>
              <a:gd name="connsiteX18" fmla="*/ 25839 w 3095305"/>
              <a:gd name="connsiteY18" fmla="*/ 5020649 h 544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95305" h="5442265">
                <a:moveTo>
                  <a:pt x="25839" y="5020649"/>
                </a:moveTo>
                <a:cubicBezTo>
                  <a:pt x="93132" y="4969189"/>
                  <a:pt x="259387" y="4838560"/>
                  <a:pt x="465226" y="4664389"/>
                </a:cubicBezTo>
                <a:cubicBezTo>
                  <a:pt x="671065" y="4490218"/>
                  <a:pt x="1009512" y="4199273"/>
                  <a:pt x="1260873" y="3975621"/>
                </a:cubicBezTo>
                <a:cubicBezTo>
                  <a:pt x="1512234" y="3751969"/>
                  <a:pt x="1785366" y="3516442"/>
                  <a:pt x="1973392" y="3322478"/>
                </a:cubicBezTo>
                <a:cubicBezTo>
                  <a:pt x="2161418" y="3128514"/>
                  <a:pt x="2260379" y="3019657"/>
                  <a:pt x="2389028" y="2811839"/>
                </a:cubicBezTo>
                <a:cubicBezTo>
                  <a:pt x="2517677" y="2604021"/>
                  <a:pt x="2670078" y="2324951"/>
                  <a:pt x="2745288" y="2075569"/>
                </a:cubicBezTo>
                <a:cubicBezTo>
                  <a:pt x="2820498" y="1826187"/>
                  <a:pt x="2826437" y="1610452"/>
                  <a:pt x="2840291" y="1315548"/>
                </a:cubicBezTo>
                <a:cubicBezTo>
                  <a:pt x="2854146" y="1020644"/>
                  <a:pt x="2840290" y="521880"/>
                  <a:pt x="2828415" y="306145"/>
                </a:cubicBezTo>
                <a:cubicBezTo>
                  <a:pt x="2816540" y="90410"/>
                  <a:pt x="2727476" y="64680"/>
                  <a:pt x="2769039" y="21137"/>
                </a:cubicBezTo>
                <a:cubicBezTo>
                  <a:pt x="2810602" y="-22406"/>
                  <a:pt x="3030296" y="9262"/>
                  <a:pt x="3077797" y="44888"/>
                </a:cubicBezTo>
                <a:cubicBezTo>
                  <a:pt x="3125298" y="80514"/>
                  <a:pt x="3061963" y="116140"/>
                  <a:pt x="3054046" y="234893"/>
                </a:cubicBezTo>
                <a:cubicBezTo>
                  <a:pt x="3046129" y="353646"/>
                  <a:pt x="3056026" y="486255"/>
                  <a:pt x="3030296" y="757408"/>
                </a:cubicBezTo>
                <a:cubicBezTo>
                  <a:pt x="3004566" y="1028561"/>
                  <a:pt x="2963002" y="1560971"/>
                  <a:pt x="2899667" y="1861813"/>
                </a:cubicBezTo>
                <a:cubicBezTo>
                  <a:pt x="2836332" y="2162654"/>
                  <a:pt x="2780915" y="2317034"/>
                  <a:pt x="2650286" y="2562457"/>
                </a:cubicBezTo>
                <a:cubicBezTo>
                  <a:pt x="2519658" y="2807880"/>
                  <a:pt x="2404862" y="2995906"/>
                  <a:pt x="2115896" y="3334353"/>
                </a:cubicBezTo>
                <a:cubicBezTo>
                  <a:pt x="1826930" y="3672800"/>
                  <a:pt x="1239101" y="4242815"/>
                  <a:pt x="916488" y="4593137"/>
                </a:cubicBezTo>
                <a:cubicBezTo>
                  <a:pt x="593875" y="4943459"/>
                  <a:pt x="322722" y="5372951"/>
                  <a:pt x="180218" y="5436286"/>
                </a:cubicBezTo>
                <a:cubicBezTo>
                  <a:pt x="37714" y="5499621"/>
                  <a:pt x="81257" y="5040442"/>
                  <a:pt x="61465" y="4973148"/>
                </a:cubicBezTo>
                <a:cubicBezTo>
                  <a:pt x="41673" y="4905854"/>
                  <a:pt x="-41454" y="5072109"/>
                  <a:pt x="25839" y="5020649"/>
                </a:cubicBezTo>
                <a:close/>
              </a:path>
            </a:pathLst>
          </a:custGeom>
          <a:gradFill>
            <a:gsLst>
              <a:gs pos="35000">
                <a:srgbClr val="CC0066"/>
              </a:gs>
              <a:gs pos="88000">
                <a:srgbClr val="FF66CC">
                  <a:alpha val="63000"/>
                </a:srgbClr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0"/>
            <a:ext cx="6725089" cy="5143500"/>
          </a:xfrm>
          <a:prstGeom prst="trapezoid">
            <a:avLst>
              <a:gd name="adj" fmla="val 24379"/>
            </a:avLst>
          </a:prstGeom>
        </p:spPr>
      </p:pic>
      <p:sp>
        <p:nvSpPr>
          <p:cNvPr id="6" name="任意多边形 5"/>
          <p:cNvSpPr/>
          <p:nvPr/>
        </p:nvSpPr>
        <p:spPr>
          <a:xfrm>
            <a:off x="4182635" y="-48126"/>
            <a:ext cx="1876926" cy="5229726"/>
          </a:xfrm>
          <a:custGeom>
            <a:avLst/>
            <a:gdLst>
              <a:gd name="connsiteX0" fmla="*/ 1299410 w 1876926"/>
              <a:gd name="connsiteY0" fmla="*/ 5229726 h 5229726"/>
              <a:gd name="connsiteX1" fmla="*/ 0 w 1876926"/>
              <a:gd name="connsiteY1" fmla="*/ 0 h 5229726"/>
              <a:gd name="connsiteX2" fmla="*/ 144378 w 1876926"/>
              <a:gd name="connsiteY2" fmla="*/ 0 h 5229726"/>
              <a:gd name="connsiteX3" fmla="*/ 1876926 w 1876926"/>
              <a:gd name="connsiteY3" fmla="*/ 5229726 h 5229726"/>
              <a:gd name="connsiteX4" fmla="*/ 1299410 w 1876926"/>
              <a:gd name="connsiteY4" fmla="*/ 5229726 h 522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6926" h="5229726">
                <a:moveTo>
                  <a:pt x="1299410" y="5229726"/>
                </a:moveTo>
                <a:lnTo>
                  <a:pt x="0" y="0"/>
                </a:lnTo>
                <a:lnTo>
                  <a:pt x="144378" y="0"/>
                </a:lnTo>
                <a:lnTo>
                  <a:pt x="1876926" y="5229726"/>
                </a:lnTo>
                <a:lnTo>
                  <a:pt x="1299410" y="5229726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310971" y="-96253"/>
            <a:ext cx="1989221" cy="5342021"/>
          </a:xfrm>
          <a:custGeom>
            <a:avLst/>
            <a:gdLst>
              <a:gd name="connsiteX0" fmla="*/ 0 w 1989221"/>
              <a:gd name="connsiteY0" fmla="*/ 0 h 5342021"/>
              <a:gd name="connsiteX1" fmla="*/ 1748590 w 1989221"/>
              <a:gd name="connsiteY1" fmla="*/ 5342021 h 5342021"/>
              <a:gd name="connsiteX2" fmla="*/ 1989221 w 1989221"/>
              <a:gd name="connsiteY2" fmla="*/ 5325979 h 5342021"/>
              <a:gd name="connsiteX3" fmla="*/ 128337 w 1989221"/>
              <a:gd name="connsiteY3" fmla="*/ 32085 h 5342021"/>
              <a:gd name="connsiteX4" fmla="*/ 0 w 1989221"/>
              <a:gd name="connsiteY4" fmla="*/ 0 h 534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221" h="5342021">
                <a:moveTo>
                  <a:pt x="0" y="0"/>
                </a:moveTo>
                <a:lnTo>
                  <a:pt x="1748590" y="5342021"/>
                </a:lnTo>
                <a:lnTo>
                  <a:pt x="1989221" y="5325979"/>
                </a:lnTo>
                <a:lnTo>
                  <a:pt x="128337" y="32085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4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0" t="7174" r="9447"/>
          <a:stretch/>
        </p:blipFill>
        <p:spPr>
          <a:xfrm>
            <a:off x="0" y="1635646"/>
            <a:ext cx="9144000" cy="36724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6514" y="743674"/>
            <a:ext cx="355097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完</a:t>
            </a:r>
            <a:r>
              <a:rPr lang="en-US" altLang="zh-CN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·</a:t>
            </a:r>
            <a:r>
              <a:rPr lang="zh-CN" alt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谢谢</a:t>
            </a:r>
            <a:endParaRPr lang="zh-CN" alt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85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节日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素材下载：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图表下载：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www.1ppt.com/tubiao/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作品下载：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6"/>
              </a:rPr>
              <a:t>www.1ppt.com/xiazai/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7"/>
              </a:rPr>
              <a:t>www.1ppt.com/powerpoint/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Word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8"/>
              </a:rPr>
              <a:t>www.1ppt.com/word/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  Excel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9"/>
              </a:rPr>
              <a:t>www.1ppt.com/excel/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4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50946" y="2142381"/>
            <a:ext cx="892624" cy="857256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14678" y="2143122"/>
            <a:ext cx="857256" cy="83245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1928808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不限次数的用于个人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公司、企业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拷贝并使用其中内容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1928808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kumimoji="0" lang="zh-CN" alt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把我们的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素材</a:t>
            </a: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做为您个人作品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838967" y="2571552"/>
            <a:ext cx="1178727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24854"/>
            <a:ext cx="4762500" cy="964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7693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任意多边形 157"/>
          <p:cNvSpPr/>
          <p:nvPr/>
        </p:nvSpPr>
        <p:spPr>
          <a:xfrm>
            <a:off x="-424369" y="545477"/>
            <a:ext cx="4636329" cy="5024332"/>
          </a:xfrm>
          <a:custGeom>
            <a:avLst/>
            <a:gdLst>
              <a:gd name="connsiteX0" fmla="*/ 4631213 w 4637614"/>
              <a:gd name="connsiteY0" fmla="*/ 4786127 h 5023915"/>
              <a:gd name="connsiteX1" fmla="*/ 4215577 w 4637614"/>
              <a:gd name="connsiteY1" fmla="*/ 3171083 h 5023915"/>
              <a:gd name="connsiteX2" fmla="*/ 2707410 w 4637614"/>
              <a:gd name="connsiteY2" fmla="*/ 1271031 h 5023915"/>
              <a:gd name="connsiteX3" fmla="*/ 249218 w 4637614"/>
              <a:gd name="connsiteY3" fmla="*/ 24122 h 5023915"/>
              <a:gd name="connsiteX4" fmla="*/ 225468 w 4637614"/>
              <a:gd name="connsiteY4" fmla="*/ 475384 h 5023915"/>
              <a:gd name="connsiteX5" fmla="*/ 1508003 w 4637614"/>
              <a:gd name="connsiteY5" fmla="*/ 819768 h 5023915"/>
              <a:gd name="connsiteX6" fmla="*/ 2612408 w 4637614"/>
              <a:gd name="connsiteY6" fmla="*/ 1425410 h 5023915"/>
              <a:gd name="connsiteX7" fmla="*/ 3752439 w 4637614"/>
              <a:gd name="connsiteY7" fmla="*/ 2707945 h 5023915"/>
              <a:gd name="connsiteX8" fmla="*/ 4263078 w 4637614"/>
              <a:gd name="connsiteY8" fmla="*/ 3693597 h 5023915"/>
              <a:gd name="connsiteX9" fmla="*/ 4453083 w 4637614"/>
              <a:gd name="connsiteY9" fmla="*/ 4904880 h 5023915"/>
              <a:gd name="connsiteX10" fmla="*/ 4631213 w 4637614"/>
              <a:gd name="connsiteY10" fmla="*/ 4786127 h 5023915"/>
              <a:gd name="connsiteX0" fmla="*/ 4631213 w 4637614"/>
              <a:gd name="connsiteY0" fmla="*/ 4786127 h 5023915"/>
              <a:gd name="connsiteX1" fmla="*/ 4215577 w 4637614"/>
              <a:gd name="connsiteY1" fmla="*/ 3171083 h 5023915"/>
              <a:gd name="connsiteX2" fmla="*/ 2707410 w 4637614"/>
              <a:gd name="connsiteY2" fmla="*/ 1271031 h 5023915"/>
              <a:gd name="connsiteX3" fmla="*/ 249218 w 4637614"/>
              <a:gd name="connsiteY3" fmla="*/ 24122 h 5023915"/>
              <a:gd name="connsiteX4" fmla="*/ 225468 w 4637614"/>
              <a:gd name="connsiteY4" fmla="*/ 475384 h 5023915"/>
              <a:gd name="connsiteX5" fmla="*/ 1508003 w 4637614"/>
              <a:gd name="connsiteY5" fmla="*/ 819768 h 5023915"/>
              <a:gd name="connsiteX6" fmla="*/ 2612408 w 4637614"/>
              <a:gd name="connsiteY6" fmla="*/ 1425410 h 5023915"/>
              <a:gd name="connsiteX7" fmla="*/ 3704937 w 4637614"/>
              <a:gd name="connsiteY7" fmla="*/ 2553566 h 5023915"/>
              <a:gd name="connsiteX8" fmla="*/ 4263078 w 4637614"/>
              <a:gd name="connsiteY8" fmla="*/ 3693597 h 5023915"/>
              <a:gd name="connsiteX9" fmla="*/ 4453083 w 4637614"/>
              <a:gd name="connsiteY9" fmla="*/ 4904880 h 5023915"/>
              <a:gd name="connsiteX10" fmla="*/ 4631213 w 4637614"/>
              <a:gd name="connsiteY10" fmla="*/ 4786127 h 5023915"/>
              <a:gd name="connsiteX0" fmla="*/ 4631213 w 4637614"/>
              <a:gd name="connsiteY0" fmla="*/ 4786127 h 5023915"/>
              <a:gd name="connsiteX1" fmla="*/ 4215577 w 4637614"/>
              <a:gd name="connsiteY1" fmla="*/ 3171083 h 5023915"/>
              <a:gd name="connsiteX2" fmla="*/ 2707410 w 4637614"/>
              <a:gd name="connsiteY2" fmla="*/ 1271031 h 5023915"/>
              <a:gd name="connsiteX3" fmla="*/ 249218 w 4637614"/>
              <a:gd name="connsiteY3" fmla="*/ 24122 h 5023915"/>
              <a:gd name="connsiteX4" fmla="*/ 225468 w 4637614"/>
              <a:gd name="connsiteY4" fmla="*/ 475384 h 5023915"/>
              <a:gd name="connsiteX5" fmla="*/ 1508003 w 4637614"/>
              <a:gd name="connsiteY5" fmla="*/ 819768 h 5023915"/>
              <a:gd name="connsiteX6" fmla="*/ 2636159 w 4637614"/>
              <a:gd name="connsiteY6" fmla="*/ 1496662 h 5023915"/>
              <a:gd name="connsiteX7" fmla="*/ 3704937 w 4637614"/>
              <a:gd name="connsiteY7" fmla="*/ 2553566 h 5023915"/>
              <a:gd name="connsiteX8" fmla="*/ 4263078 w 4637614"/>
              <a:gd name="connsiteY8" fmla="*/ 3693597 h 5023915"/>
              <a:gd name="connsiteX9" fmla="*/ 4453083 w 4637614"/>
              <a:gd name="connsiteY9" fmla="*/ 4904880 h 5023915"/>
              <a:gd name="connsiteX10" fmla="*/ 4631213 w 4637614"/>
              <a:gd name="connsiteY10" fmla="*/ 4786127 h 5023915"/>
              <a:gd name="connsiteX0" fmla="*/ 4629928 w 4636329"/>
              <a:gd name="connsiteY0" fmla="*/ 4786544 h 5024332"/>
              <a:gd name="connsiteX1" fmla="*/ 4214292 w 4636329"/>
              <a:gd name="connsiteY1" fmla="*/ 3171500 h 5024332"/>
              <a:gd name="connsiteX2" fmla="*/ 2706125 w 4636329"/>
              <a:gd name="connsiteY2" fmla="*/ 1271448 h 5024332"/>
              <a:gd name="connsiteX3" fmla="*/ 247933 w 4636329"/>
              <a:gd name="connsiteY3" fmla="*/ 24539 h 5024332"/>
              <a:gd name="connsiteX4" fmla="*/ 224183 w 4636329"/>
              <a:gd name="connsiteY4" fmla="*/ 475801 h 5024332"/>
              <a:gd name="connsiteX5" fmla="*/ 1482967 w 4636329"/>
              <a:gd name="connsiteY5" fmla="*/ 879562 h 5024332"/>
              <a:gd name="connsiteX6" fmla="*/ 2634874 w 4636329"/>
              <a:gd name="connsiteY6" fmla="*/ 1497079 h 5024332"/>
              <a:gd name="connsiteX7" fmla="*/ 3703652 w 4636329"/>
              <a:gd name="connsiteY7" fmla="*/ 2553983 h 5024332"/>
              <a:gd name="connsiteX8" fmla="*/ 4261793 w 4636329"/>
              <a:gd name="connsiteY8" fmla="*/ 3694014 h 5024332"/>
              <a:gd name="connsiteX9" fmla="*/ 4451798 w 4636329"/>
              <a:gd name="connsiteY9" fmla="*/ 4905297 h 5024332"/>
              <a:gd name="connsiteX10" fmla="*/ 4629928 w 4636329"/>
              <a:gd name="connsiteY10" fmla="*/ 4786544 h 502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36329" h="5024332">
                <a:moveTo>
                  <a:pt x="4629928" y="4786544"/>
                </a:moveTo>
                <a:cubicBezTo>
                  <a:pt x="4590344" y="4497578"/>
                  <a:pt x="4534926" y="3757349"/>
                  <a:pt x="4214292" y="3171500"/>
                </a:cubicBezTo>
                <a:cubicBezTo>
                  <a:pt x="3893658" y="2585651"/>
                  <a:pt x="3367185" y="1795942"/>
                  <a:pt x="2706125" y="1271448"/>
                </a:cubicBezTo>
                <a:cubicBezTo>
                  <a:pt x="2045065" y="746954"/>
                  <a:pt x="661590" y="157147"/>
                  <a:pt x="247933" y="24539"/>
                </a:cubicBezTo>
                <a:cubicBezTo>
                  <a:pt x="-165724" y="-108069"/>
                  <a:pt x="18344" y="333297"/>
                  <a:pt x="224183" y="475801"/>
                </a:cubicBezTo>
                <a:cubicBezTo>
                  <a:pt x="430022" y="618305"/>
                  <a:pt x="1081185" y="709349"/>
                  <a:pt x="1482967" y="879562"/>
                </a:cubicBezTo>
                <a:cubicBezTo>
                  <a:pt x="1884749" y="1049775"/>
                  <a:pt x="2264760" y="1218009"/>
                  <a:pt x="2634874" y="1497079"/>
                </a:cubicBezTo>
                <a:cubicBezTo>
                  <a:pt x="3004988" y="1776149"/>
                  <a:pt x="3432499" y="2187827"/>
                  <a:pt x="3703652" y="2553983"/>
                </a:cubicBezTo>
                <a:cubicBezTo>
                  <a:pt x="3974805" y="2920139"/>
                  <a:pt x="4145019" y="3327858"/>
                  <a:pt x="4261793" y="3694014"/>
                </a:cubicBezTo>
                <a:cubicBezTo>
                  <a:pt x="4378567" y="4060170"/>
                  <a:pt x="4388463" y="4727167"/>
                  <a:pt x="4451798" y="4905297"/>
                </a:cubicBezTo>
                <a:cubicBezTo>
                  <a:pt x="4515133" y="5083427"/>
                  <a:pt x="4669512" y="5075510"/>
                  <a:pt x="4629928" y="4786544"/>
                </a:cubicBezTo>
                <a:close/>
              </a:path>
            </a:pathLst>
          </a:custGeom>
          <a:gradFill>
            <a:gsLst>
              <a:gs pos="34000">
                <a:srgbClr val="009900"/>
              </a:gs>
              <a:gs pos="100000">
                <a:srgbClr val="CCFF33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 164"/>
          <p:cNvSpPr/>
          <p:nvPr/>
        </p:nvSpPr>
        <p:spPr>
          <a:xfrm>
            <a:off x="-281378" y="2373580"/>
            <a:ext cx="4056043" cy="3008331"/>
          </a:xfrm>
          <a:custGeom>
            <a:avLst/>
            <a:gdLst>
              <a:gd name="connsiteX0" fmla="*/ 3938978 w 4056043"/>
              <a:gd name="connsiteY0" fmla="*/ 2982190 h 3010546"/>
              <a:gd name="connsiteX1" fmla="*/ 4045856 w 4056043"/>
              <a:gd name="connsiteY1" fmla="*/ 2495302 h 3010546"/>
              <a:gd name="connsiteX2" fmla="*/ 4022105 w 4056043"/>
              <a:gd name="connsiteY2" fmla="*/ 1960913 h 3010546"/>
              <a:gd name="connsiteX3" fmla="*/ 3784599 w 4056043"/>
              <a:gd name="connsiteY3" fmla="*/ 1485900 h 3010546"/>
              <a:gd name="connsiteX4" fmla="*/ 3262084 w 4056043"/>
              <a:gd name="connsiteY4" fmla="*/ 1022762 h 3010546"/>
              <a:gd name="connsiteX5" fmla="*/ 2537690 w 4056043"/>
              <a:gd name="connsiteY5" fmla="*/ 690253 h 3010546"/>
              <a:gd name="connsiteX6" fmla="*/ 1148277 w 4056043"/>
              <a:gd name="connsiteY6" fmla="*/ 250866 h 3010546"/>
              <a:gd name="connsiteX7" fmla="*/ 174500 w 4056043"/>
              <a:gd name="connsiteY7" fmla="*/ 1484 h 3010546"/>
              <a:gd name="connsiteX8" fmla="*/ 55747 w 4056043"/>
              <a:gd name="connsiteY8" fmla="*/ 155863 h 3010546"/>
              <a:gd name="connsiteX9" fmla="*/ 792017 w 4056043"/>
              <a:gd name="connsiteY9" fmla="*/ 333993 h 3010546"/>
              <a:gd name="connsiteX10" fmla="*/ 2027051 w 4056043"/>
              <a:gd name="connsiteY10" fmla="*/ 630876 h 3010546"/>
              <a:gd name="connsiteX11" fmla="*/ 3048329 w 4056043"/>
              <a:gd name="connsiteY11" fmla="*/ 987136 h 3010546"/>
              <a:gd name="connsiteX12" fmla="*/ 3784599 w 4056043"/>
              <a:gd name="connsiteY12" fmla="*/ 1592777 h 3010546"/>
              <a:gd name="connsiteX13" fmla="*/ 3962729 w 4056043"/>
              <a:gd name="connsiteY13" fmla="*/ 2139042 h 3010546"/>
              <a:gd name="connsiteX14" fmla="*/ 3938978 w 4056043"/>
              <a:gd name="connsiteY14" fmla="*/ 2863437 h 3010546"/>
              <a:gd name="connsiteX15" fmla="*/ 3938978 w 4056043"/>
              <a:gd name="connsiteY15" fmla="*/ 2982190 h 3010546"/>
              <a:gd name="connsiteX0" fmla="*/ 3938978 w 4056043"/>
              <a:gd name="connsiteY0" fmla="*/ 2982190 h 3010546"/>
              <a:gd name="connsiteX1" fmla="*/ 4045856 w 4056043"/>
              <a:gd name="connsiteY1" fmla="*/ 2495302 h 3010546"/>
              <a:gd name="connsiteX2" fmla="*/ 4022105 w 4056043"/>
              <a:gd name="connsiteY2" fmla="*/ 1960913 h 3010546"/>
              <a:gd name="connsiteX3" fmla="*/ 3784599 w 4056043"/>
              <a:gd name="connsiteY3" fmla="*/ 1485900 h 3010546"/>
              <a:gd name="connsiteX4" fmla="*/ 3262084 w 4056043"/>
              <a:gd name="connsiteY4" fmla="*/ 1022762 h 3010546"/>
              <a:gd name="connsiteX5" fmla="*/ 2537690 w 4056043"/>
              <a:gd name="connsiteY5" fmla="*/ 690253 h 3010546"/>
              <a:gd name="connsiteX6" fmla="*/ 1148277 w 4056043"/>
              <a:gd name="connsiteY6" fmla="*/ 250866 h 3010546"/>
              <a:gd name="connsiteX7" fmla="*/ 174500 w 4056043"/>
              <a:gd name="connsiteY7" fmla="*/ 1484 h 3010546"/>
              <a:gd name="connsiteX8" fmla="*/ 55747 w 4056043"/>
              <a:gd name="connsiteY8" fmla="*/ 155863 h 3010546"/>
              <a:gd name="connsiteX9" fmla="*/ 792017 w 4056043"/>
              <a:gd name="connsiteY9" fmla="*/ 333993 h 3010546"/>
              <a:gd name="connsiteX10" fmla="*/ 2027051 w 4056043"/>
              <a:gd name="connsiteY10" fmla="*/ 630876 h 3010546"/>
              <a:gd name="connsiteX11" fmla="*/ 3048329 w 4056043"/>
              <a:gd name="connsiteY11" fmla="*/ 987136 h 3010546"/>
              <a:gd name="connsiteX12" fmla="*/ 3784599 w 4056043"/>
              <a:gd name="connsiteY12" fmla="*/ 1628403 h 3010546"/>
              <a:gd name="connsiteX13" fmla="*/ 3962729 w 4056043"/>
              <a:gd name="connsiteY13" fmla="*/ 2139042 h 3010546"/>
              <a:gd name="connsiteX14" fmla="*/ 3938978 w 4056043"/>
              <a:gd name="connsiteY14" fmla="*/ 2863437 h 3010546"/>
              <a:gd name="connsiteX15" fmla="*/ 3938978 w 4056043"/>
              <a:gd name="connsiteY15" fmla="*/ 2982190 h 3010546"/>
              <a:gd name="connsiteX0" fmla="*/ 3938978 w 4056043"/>
              <a:gd name="connsiteY0" fmla="*/ 2982190 h 3008331"/>
              <a:gd name="connsiteX1" fmla="*/ 4045856 w 4056043"/>
              <a:gd name="connsiteY1" fmla="*/ 2495302 h 3008331"/>
              <a:gd name="connsiteX2" fmla="*/ 4022105 w 4056043"/>
              <a:gd name="connsiteY2" fmla="*/ 1960913 h 3008331"/>
              <a:gd name="connsiteX3" fmla="*/ 3784599 w 4056043"/>
              <a:gd name="connsiteY3" fmla="*/ 1485900 h 3008331"/>
              <a:gd name="connsiteX4" fmla="*/ 3262084 w 4056043"/>
              <a:gd name="connsiteY4" fmla="*/ 1022762 h 3008331"/>
              <a:gd name="connsiteX5" fmla="*/ 2537690 w 4056043"/>
              <a:gd name="connsiteY5" fmla="*/ 690253 h 3008331"/>
              <a:gd name="connsiteX6" fmla="*/ 1148277 w 4056043"/>
              <a:gd name="connsiteY6" fmla="*/ 250866 h 3008331"/>
              <a:gd name="connsiteX7" fmla="*/ 174500 w 4056043"/>
              <a:gd name="connsiteY7" fmla="*/ 1484 h 3008331"/>
              <a:gd name="connsiteX8" fmla="*/ 55747 w 4056043"/>
              <a:gd name="connsiteY8" fmla="*/ 155863 h 3008331"/>
              <a:gd name="connsiteX9" fmla="*/ 792017 w 4056043"/>
              <a:gd name="connsiteY9" fmla="*/ 333993 h 3008331"/>
              <a:gd name="connsiteX10" fmla="*/ 2027051 w 4056043"/>
              <a:gd name="connsiteY10" fmla="*/ 630876 h 3008331"/>
              <a:gd name="connsiteX11" fmla="*/ 3048329 w 4056043"/>
              <a:gd name="connsiteY11" fmla="*/ 987136 h 3008331"/>
              <a:gd name="connsiteX12" fmla="*/ 3784599 w 4056043"/>
              <a:gd name="connsiteY12" fmla="*/ 1628403 h 3008331"/>
              <a:gd name="connsiteX13" fmla="*/ 3974604 w 4056043"/>
              <a:gd name="connsiteY13" fmla="*/ 2198419 h 3008331"/>
              <a:gd name="connsiteX14" fmla="*/ 3938978 w 4056043"/>
              <a:gd name="connsiteY14" fmla="*/ 2863437 h 3008331"/>
              <a:gd name="connsiteX15" fmla="*/ 3938978 w 4056043"/>
              <a:gd name="connsiteY15" fmla="*/ 2982190 h 3008331"/>
              <a:gd name="connsiteX0" fmla="*/ 3938978 w 4056043"/>
              <a:gd name="connsiteY0" fmla="*/ 2982190 h 3008331"/>
              <a:gd name="connsiteX1" fmla="*/ 4045856 w 4056043"/>
              <a:gd name="connsiteY1" fmla="*/ 2495302 h 3008331"/>
              <a:gd name="connsiteX2" fmla="*/ 4022105 w 4056043"/>
              <a:gd name="connsiteY2" fmla="*/ 1960913 h 3008331"/>
              <a:gd name="connsiteX3" fmla="*/ 3784599 w 4056043"/>
              <a:gd name="connsiteY3" fmla="*/ 1485900 h 3008331"/>
              <a:gd name="connsiteX4" fmla="*/ 3262084 w 4056043"/>
              <a:gd name="connsiteY4" fmla="*/ 1022762 h 3008331"/>
              <a:gd name="connsiteX5" fmla="*/ 2537690 w 4056043"/>
              <a:gd name="connsiteY5" fmla="*/ 690253 h 3008331"/>
              <a:gd name="connsiteX6" fmla="*/ 1148277 w 4056043"/>
              <a:gd name="connsiteY6" fmla="*/ 250866 h 3008331"/>
              <a:gd name="connsiteX7" fmla="*/ 174500 w 4056043"/>
              <a:gd name="connsiteY7" fmla="*/ 1484 h 3008331"/>
              <a:gd name="connsiteX8" fmla="*/ 55747 w 4056043"/>
              <a:gd name="connsiteY8" fmla="*/ 155863 h 3008331"/>
              <a:gd name="connsiteX9" fmla="*/ 792017 w 4056043"/>
              <a:gd name="connsiteY9" fmla="*/ 333993 h 3008331"/>
              <a:gd name="connsiteX10" fmla="*/ 2027051 w 4056043"/>
              <a:gd name="connsiteY10" fmla="*/ 630876 h 3008331"/>
              <a:gd name="connsiteX11" fmla="*/ 3083955 w 4056043"/>
              <a:gd name="connsiteY11" fmla="*/ 1034638 h 3008331"/>
              <a:gd name="connsiteX12" fmla="*/ 3784599 w 4056043"/>
              <a:gd name="connsiteY12" fmla="*/ 1628403 h 3008331"/>
              <a:gd name="connsiteX13" fmla="*/ 3974604 w 4056043"/>
              <a:gd name="connsiteY13" fmla="*/ 2198419 h 3008331"/>
              <a:gd name="connsiteX14" fmla="*/ 3938978 w 4056043"/>
              <a:gd name="connsiteY14" fmla="*/ 2863437 h 3008331"/>
              <a:gd name="connsiteX15" fmla="*/ 3938978 w 4056043"/>
              <a:gd name="connsiteY15" fmla="*/ 2982190 h 300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56043" h="3008331">
                <a:moveTo>
                  <a:pt x="3938978" y="2982190"/>
                </a:moveTo>
                <a:cubicBezTo>
                  <a:pt x="3956791" y="2920834"/>
                  <a:pt x="4032002" y="2665515"/>
                  <a:pt x="4045856" y="2495302"/>
                </a:cubicBezTo>
                <a:cubicBezTo>
                  <a:pt x="4059710" y="2325089"/>
                  <a:pt x="4065648" y="2129147"/>
                  <a:pt x="4022105" y="1960913"/>
                </a:cubicBezTo>
                <a:cubicBezTo>
                  <a:pt x="3978562" y="1792679"/>
                  <a:pt x="3911269" y="1642258"/>
                  <a:pt x="3784599" y="1485900"/>
                </a:cubicBezTo>
                <a:cubicBezTo>
                  <a:pt x="3657929" y="1329542"/>
                  <a:pt x="3469902" y="1155370"/>
                  <a:pt x="3262084" y="1022762"/>
                </a:cubicBezTo>
                <a:cubicBezTo>
                  <a:pt x="3054266" y="890154"/>
                  <a:pt x="2889991" y="818902"/>
                  <a:pt x="2537690" y="690253"/>
                </a:cubicBezTo>
                <a:cubicBezTo>
                  <a:pt x="2185389" y="561604"/>
                  <a:pt x="1542142" y="365661"/>
                  <a:pt x="1148277" y="250866"/>
                </a:cubicBezTo>
                <a:cubicBezTo>
                  <a:pt x="754412" y="136071"/>
                  <a:pt x="356588" y="17318"/>
                  <a:pt x="174500" y="1484"/>
                </a:cubicBezTo>
                <a:cubicBezTo>
                  <a:pt x="-7588" y="-14350"/>
                  <a:pt x="-47172" y="100445"/>
                  <a:pt x="55747" y="155863"/>
                </a:cubicBezTo>
                <a:cubicBezTo>
                  <a:pt x="158666" y="211281"/>
                  <a:pt x="792017" y="333993"/>
                  <a:pt x="792017" y="333993"/>
                </a:cubicBezTo>
                <a:cubicBezTo>
                  <a:pt x="1120568" y="413162"/>
                  <a:pt x="1645061" y="514102"/>
                  <a:pt x="2027051" y="630876"/>
                </a:cubicBezTo>
                <a:cubicBezTo>
                  <a:pt x="2409041" y="747650"/>
                  <a:pt x="2791030" y="868384"/>
                  <a:pt x="3083955" y="1034638"/>
                </a:cubicBezTo>
                <a:cubicBezTo>
                  <a:pt x="3376880" y="1200893"/>
                  <a:pt x="3636158" y="1434440"/>
                  <a:pt x="3784599" y="1628403"/>
                </a:cubicBezTo>
                <a:cubicBezTo>
                  <a:pt x="3933041" y="1822367"/>
                  <a:pt x="3948874" y="1986642"/>
                  <a:pt x="3974604" y="2198419"/>
                </a:cubicBezTo>
                <a:cubicBezTo>
                  <a:pt x="4000334" y="2410196"/>
                  <a:pt x="3944916" y="2732808"/>
                  <a:pt x="3938978" y="2863437"/>
                </a:cubicBezTo>
                <a:cubicBezTo>
                  <a:pt x="3933040" y="2994066"/>
                  <a:pt x="3921165" y="3043546"/>
                  <a:pt x="3938978" y="2982190"/>
                </a:cubicBezTo>
                <a:close/>
              </a:path>
            </a:pathLst>
          </a:custGeom>
          <a:gradFill>
            <a:gsLst>
              <a:gs pos="94000">
                <a:srgbClr val="FFFF66">
                  <a:alpha val="67000"/>
                </a:srgbClr>
              </a:gs>
              <a:gs pos="42000">
                <a:srgbClr val="FF00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>
            <a:off x="1089045" y="-155706"/>
            <a:ext cx="1609861" cy="5633885"/>
          </a:xfrm>
          <a:custGeom>
            <a:avLst/>
            <a:gdLst>
              <a:gd name="connsiteX0" fmla="*/ 706762 w 1609861"/>
              <a:gd name="connsiteY0" fmla="*/ 5333651 h 5633885"/>
              <a:gd name="connsiteX1" fmla="*/ 1241152 w 1609861"/>
              <a:gd name="connsiteY1" fmla="*/ 4454877 h 5633885"/>
              <a:gd name="connsiteX2" fmla="*/ 1538035 w 1609861"/>
              <a:gd name="connsiteY2" fmla="*/ 3481100 h 5633885"/>
              <a:gd name="connsiteX3" fmla="*/ 1217401 w 1609861"/>
              <a:gd name="connsiteY3" fmla="*/ 2210440 h 5633885"/>
              <a:gd name="connsiteX4" fmla="*/ 588009 w 1609861"/>
              <a:gd name="connsiteY4" fmla="*/ 951656 h 5633885"/>
              <a:gd name="connsiteX5" fmla="*/ 6118 w 1609861"/>
              <a:gd name="connsiteY5" fmla="*/ 132258 h 5633885"/>
              <a:gd name="connsiteX6" fmla="*/ 303001 w 1609861"/>
              <a:gd name="connsiteY6" fmla="*/ 49131 h 5633885"/>
              <a:gd name="connsiteX7" fmla="*/ 623635 w 1609861"/>
              <a:gd name="connsiteY7" fmla="*/ 619147 h 5633885"/>
              <a:gd name="connsiteX8" fmla="*/ 1312404 w 1609861"/>
              <a:gd name="connsiteY8" fmla="*/ 2174814 h 5633885"/>
              <a:gd name="connsiteX9" fmla="*/ 1585536 w 1609861"/>
              <a:gd name="connsiteY9" fmla="*/ 3196092 h 5633885"/>
              <a:gd name="connsiteX10" fmla="*/ 1502409 w 1609861"/>
              <a:gd name="connsiteY10" fmla="*/ 4027365 h 5633885"/>
              <a:gd name="connsiteX11" fmla="*/ 754264 w 1609861"/>
              <a:gd name="connsiteY11" fmla="*/ 5547406 h 5633885"/>
              <a:gd name="connsiteX12" fmla="*/ 706762 w 1609861"/>
              <a:gd name="connsiteY12" fmla="*/ 5333651 h 563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9861" h="5633885">
                <a:moveTo>
                  <a:pt x="706762" y="5333651"/>
                </a:moveTo>
                <a:cubicBezTo>
                  <a:pt x="787910" y="5151563"/>
                  <a:pt x="1102607" y="4763635"/>
                  <a:pt x="1241152" y="4454877"/>
                </a:cubicBezTo>
                <a:cubicBezTo>
                  <a:pt x="1379697" y="4146119"/>
                  <a:pt x="1541993" y="3855173"/>
                  <a:pt x="1538035" y="3481100"/>
                </a:cubicBezTo>
                <a:cubicBezTo>
                  <a:pt x="1534077" y="3107027"/>
                  <a:pt x="1375739" y="2632014"/>
                  <a:pt x="1217401" y="2210440"/>
                </a:cubicBezTo>
                <a:cubicBezTo>
                  <a:pt x="1059063" y="1788866"/>
                  <a:pt x="789890" y="1298020"/>
                  <a:pt x="588009" y="951656"/>
                </a:cubicBezTo>
                <a:cubicBezTo>
                  <a:pt x="386128" y="605292"/>
                  <a:pt x="53619" y="282679"/>
                  <a:pt x="6118" y="132258"/>
                </a:cubicBezTo>
                <a:cubicBezTo>
                  <a:pt x="-41383" y="-18163"/>
                  <a:pt x="200082" y="-32017"/>
                  <a:pt x="303001" y="49131"/>
                </a:cubicBezTo>
                <a:cubicBezTo>
                  <a:pt x="405920" y="130279"/>
                  <a:pt x="455401" y="264867"/>
                  <a:pt x="623635" y="619147"/>
                </a:cubicBezTo>
                <a:cubicBezTo>
                  <a:pt x="791869" y="973427"/>
                  <a:pt x="1152087" y="1745323"/>
                  <a:pt x="1312404" y="2174814"/>
                </a:cubicBezTo>
                <a:cubicBezTo>
                  <a:pt x="1472721" y="2604305"/>
                  <a:pt x="1553868" y="2887333"/>
                  <a:pt x="1585536" y="3196092"/>
                </a:cubicBezTo>
                <a:cubicBezTo>
                  <a:pt x="1617204" y="3504851"/>
                  <a:pt x="1640954" y="3635479"/>
                  <a:pt x="1502409" y="4027365"/>
                </a:cubicBezTo>
                <a:cubicBezTo>
                  <a:pt x="1363864" y="4419251"/>
                  <a:pt x="892810" y="5325733"/>
                  <a:pt x="754264" y="5547406"/>
                </a:cubicBezTo>
                <a:cubicBezTo>
                  <a:pt x="615718" y="5769079"/>
                  <a:pt x="625614" y="5515739"/>
                  <a:pt x="706762" y="5333651"/>
                </a:cubicBezTo>
                <a:close/>
              </a:path>
            </a:pathLst>
          </a:custGeom>
          <a:gradFill>
            <a:gsLst>
              <a:gs pos="19000">
                <a:srgbClr val="3333CC"/>
              </a:gs>
              <a:gs pos="65000">
                <a:srgbClr val="0099FF">
                  <a:alpha val="42000"/>
                </a:srgbClr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650922" y="-759726"/>
            <a:ext cx="725246" cy="720080"/>
            <a:chOff x="971600" y="1851670"/>
            <a:chExt cx="725246" cy="72008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376168" y="-1176843"/>
            <a:ext cx="725246" cy="720080"/>
            <a:chOff x="971600" y="1851670"/>
            <a:chExt cx="725246" cy="72008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495525" y="-3571652"/>
            <a:ext cx="725246" cy="720080"/>
            <a:chOff x="971600" y="1851670"/>
            <a:chExt cx="725246" cy="72008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3846991" y="-1660730"/>
            <a:ext cx="725246" cy="720080"/>
            <a:chOff x="971600" y="1851670"/>
            <a:chExt cx="725246" cy="72008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任意多边形 156"/>
          <p:cNvSpPr/>
          <p:nvPr/>
        </p:nvSpPr>
        <p:spPr>
          <a:xfrm>
            <a:off x="421063" y="-515907"/>
            <a:ext cx="2229859" cy="5971863"/>
          </a:xfrm>
          <a:custGeom>
            <a:avLst/>
            <a:gdLst>
              <a:gd name="connsiteX0" fmla="*/ 1347050 w 2206324"/>
              <a:gd name="connsiteY0" fmla="*/ 5843501 h 5972672"/>
              <a:gd name="connsiteX1" fmla="*/ 2202074 w 2206324"/>
              <a:gd name="connsiteY1" fmla="*/ 3919698 h 5972672"/>
              <a:gd name="connsiteX2" fmla="*/ 1620183 w 2206324"/>
              <a:gd name="connsiteY2" fmla="*/ 1912768 h 5972672"/>
              <a:gd name="connsiteX3" fmla="*/ 408900 w 2206324"/>
              <a:gd name="connsiteY3" fmla="*/ 119594 h 5972672"/>
              <a:gd name="connsiteX4" fmla="*/ 5139 w 2206324"/>
              <a:gd name="connsiteY4" fmla="*/ 250223 h 5972672"/>
              <a:gd name="connsiteX5" fmla="*/ 634531 w 2206324"/>
              <a:gd name="connsiteY5" fmla="*/ 927116 h 5972672"/>
              <a:gd name="connsiteX6" fmla="*/ 1192671 w 2206324"/>
              <a:gd name="connsiteY6" fmla="*/ 1604010 h 5972672"/>
              <a:gd name="connsiteX7" fmla="*/ 1869565 w 2206324"/>
              <a:gd name="connsiteY7" fmla="*/ 2779667 h 5972672"/>
              <a:gd name="connsiteX8" fmla="*/ 2107071 w 2206324"/>
              <a:gd name="connsiteY8" fmla="*/ 3670316 h 5972672"/>
              <a:gd name="connsiteX9" fmla="*/ 2059570 w 2206324"/>
              <a:gd name="connsiteY9" fmla="*/ 4204706 h 5972672"/>
              <a:gd name="connsiteX10" fmla="*/ 1833939 w 2206324"/>
              <a:gd name="connsiteY10" fmla="*/ 4834098 h 5972672"/>
              <a:gd name="connsiteX11" fmla="*/ 1026417 w 2206324"/>
              <a:gd name="connsiteY11" fmla="*/ 5689122 h 5972672"/>
              <a:gd name="connsiteX12" fmla="*/ 1347050 w 2206324"/>
              <a:gd name="connsiteY12" fmla="*/ 5843501 h 5972672"/>
              <a:gd name="connsiteX0" fmla="*/ 1347050 w 2206324"/>
              <a:gd name="connsiteY0" fmla="*/ 5843501 h 5971863"/>
              <a:gd name="connsiteX1" fmla="*/ 2202074 w 2206324"/>
              <a:gd name="connsiteY1" fmla="*/ 3919698 h 5971863"/>
              <a:gd name="connsiteX2" fmla="*/ 1620183 w 2206324"/>
              <a:gd name="connsiteY2" fmla="*/ 1912768 h 5971863"/>
              <a:gd name="connsiteX3" fmla="*/ 408900 w 2206324"/>
              <a:gd name="connsiteY3" fmla="*/ 119594 h 5971863"/>
              <a:gd name="connsiteX4" fmla="*/ 5139 w 2206324"/>
              <a:gd name="connsiteY4" fmla="*/ 250223 h 5971863"/>
              <a:gd name="connsiteX5" fmla="*/ 634531 w 2206324"/>
              <a:gd name="connsiteY5" fmla="*/ 927116 h 5971863"/>
              <a:gd name="connsiteX6" fmla="*/ 1192671 w 2206324"/>
              <a:gd name="connsiteY6" fmla="*/ 1604010 h 5971863"/>
              <a:gd name="connsiteX7" fmla="*/ 1869565 w 2206324"/>
              <a:gd name="connsiteY7" fmla="*/ 2779667 h 5971863"/>
              <a:gd name="connsiteX8" fmla="*/ 2107071 w 2206324"/>
              <a:gd name="connsiteY8" fmla="*/ 3670316 h 5971863"/>
              <a:gd name="connsiteX9" fmla="*/ 2059570 w 2206324"/>
              <a:gd name="connsiteY9" fmla="*/ 4204706 h 5971863"/>
              <a:gd name="connsiteX10" fmla="*/ 1762687 w 2206324"/>
              <a:gd name="connsiteY10" fmla="*/ 4845973 h 5971863"/>
              <a:gd name="connsiteX11" fmla="*/ 1026417 w 2206324"/>
              <a:gd name="connsiteY11" fmla="*/ 5689122 h 5971863"/>
              <a:gd name="connsiteX12" fmla="*/ 1347050 w 2206324"/>
              <a:gd name="connsiteY12" fmla="*/ 5843501 h 5971863"/>
              <a:gd name="connsiteX0" fmla="*/ 1347050 w 2229859"/>
              <a:gd name="connsiteY0" fmla="*/ 5843501 h 5971863"/>
              <a:gd name="connsiteX1" fmla="*/ 2225824 w 2229859"/>
              <a:gd name="connsiteY1" fmla="*/ 3919698 h 5971863"/>
              <a:gd name="connsiteX2" fmla="*/ 1620183 w 2229859"/>
              <a:gd name="connsiteY2" fmla="*/ 1912768 h 5971863"/>
              <a:gd name="connsiteX3" fmla="*/ 408900 w 2229859"/>
              <a:gd name="connsiteY3" fmla="*/ 119594 h 5971863"/>
              <a:gd name="connsiteX4" fmla="*/ 5139 w 2229859"/>
              <a:gd name="connsiteY4" fmla="*/ 250223 h 5971863"/>
              <a:gd name="connsiteX5" fmla="*/ 634531 w 2229859"/>
              <a:gd name="connsiteY5" fmla="*/ 927116 h 5971863"/>
              <a:gd name="connsiteX6" fmla="*/ 1192671 w 2229859"/>
              <a:gd name="connsiteY6" fmla="*/ 1604010 h 5971863"/>
              <a:gd name="connsiteX7" fmla="*/ 1869565 w 2229859"/>
              <a:gd name="connsiteY7" fmla="*/ 2779667 h 5971863"/>
              <a:gd name="connsiteX8" fmla="*/ 2107071 w 2229859"/>
              <a:gd name="connsiteY8" fmla="*/ 3670316 h 5971863"/>
              <a:gd name="connsiteX9" fmla="*/ 2059570 w 2229859"/>
              <a:gd name="connsiteY9" fmla="*/ 4204706 h 5971863"/>
              <a:gd name="connsiteX10" fmla="*/ 1762687 w 2229859"/>
              <a:gd name="connsiteY10" fmla="*/ 4845973 h 5971863"/>
              <a:gd name="connsiteX11" fmla="*/ 1026417 w 2229859"/>
              <a:gd name="connsiteY11" fmla="*/ 5689122 h 5971863"/>
              <a:gd name="connsiteX12" fmla="*/ 1347050 w 2229859"/>
              <a:gd name="connsiteY12" fmla="*/ 5843501 h 5971863"/>
              <a:gd name="connsiteX0" fmla="*/ 1347050 w 2229859"/>
              <a:gd name="connsiteY0" fmla="*/ 5843501 h 5971863"/>
              <a:gd name="connsiteX1" fmla="*/ 2225824 w 2229859"/>
              <a:gd name="connsiteY1" fmla="*/ 3919698 h 5971863"/>
              <a:gd name="connsiteX2" fmla="*/ 1620183 w 2229859"/>
              <a:gd name="connsiteY2" fmla="*/ 1912768 h 5971863"/>
              <a:gd name="connsiteX3" fmla="*/ 408900 w 2229859"/>
              <a:gd name="connsiteY3" fmla="*/ 119594 h 5971863"/>
              <a:gd name="connsiteX4" fmla="*/ 5139 w 2229859"/>
              <a:gd name="connsiteY4" fmla="*/ 250223 h 5971863"/>
              <a:gd name="connsiteX5" fmla="*/ 634531 w 2229859"/>
              <a:gd name="connsiteY5" fmla="*/ 927116 h 5971863"/>
              <a:gd name="connsiteX6" fmla="*/ 1192671 w 2229859"/>
              <a:gd name="connsiteY6" fmla="*/ 1604010 h 5971863"/>
              <a:gd name="connsiteX7" fmla="*/ 1869565 w 2229859"/>
              <a:gd name="connsiteY7" fmla="*/ 2779667 h 5971863"/>
              <a:gd name="connsiteX8" fmla="*/ 2095196 w 2229859"/>
              <a:gd name="connsiteY8" fmla="*/ 3563438 h 5971863"/>
              <a:gd name="connsiteX9" fmla="*/ 2059570 w 2229859"/>
              <a:gd name="connsiteY9" fmla="*/ 4204706 h 5971863"/>
              <a:gd name="connsiteX10" fmla="*/ 1762687 w 2229859"/>
              <a:gd name="connsiteY10" fmla="*/ 4845973 h 5971863"/>
              <a:gd name="connsiteX11" fmla="*/ 1026417 w 2229859"/>
              <a:gd name="connsiteY11" fmla="*/ 5689122 h 5971863"/>
              <a:gd name="connsiteX12" fmla="*/ 1347050 w 2229859"/>
              <a:gd name="connsiteY12" fmla="*/ 5843501 h 597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9859" h="5971863">
                <a:moveTo>
                  <a:pt x="1347050" y="5843501"/>
                </a:moveTo>
                <a:cubicBezTo>
                  <a:pt x="1546951" y="5548597"/>
                  <a:pt x="2180302" y="4574820"/>
                  <a:pt x="2225824" y="3919698"/>
                </a:cubicBezTo>
                <a:cubicBezTo>
                  <a:pt x="2271346" y="3264576"/>
                  <a:pt x="1923004" y="2546119"/>
                  <a:pt x="1620183" y="1912768"/>
                </a:cubicBezTo>
                <a:cubicBezTo>
                  <a:pt x="1317362" y="1279417"/>
                  <a:pt x="678074" y="396685"/>
                  <a:pt x="408900" y="119594"/>
                </a:cubicBezTo>
                <a:cubicBezTo>
                  <a:pt x="139726" y="-157497"/>
                  <a:pt x="-32466" y="115636"/>
                  <a:pt x="5139" y="250223"/>
                </a:cubicBezTo>
                <a:cubicBezTo>
                  <a:pt x="42744" y="384810"/>
                  <a:pt x="436609" y="701485"/>
                  <a:pt x="634531" y="927116"/>
                </a:cubicBezTo>
                <a:cubicBezTo>
                  <a:pt x="832453" y="1152747"/>
                  <a:pt x="986832" y="1295252"/>
                  <a:pt x="1192671" y="1604010"/>
                </a:cubicBezTo>
                <a:cubicBezTo>
                  <a:pt x="1398510" y="1912768"/>
                  <a:pt x="1719144" y="2453096"/>
                  <a:pt x="1869565" y="2779667"/>
                </a:cubicBezTo>
                <a:cubicBezTo>
                  <a:pt x="2019986" y="3106238"/>
                  <a:pt x="2063529" y="3325932"/>
                  <a:pt x="2095196" y="3563438"/>
                </a:cubicBezTo>
                <a:cubicBezTo>
                  <a:pt x="2126863" y="3800944"/>
                  <a:pt x="2114988" y="3990950"/>
                  <a:pt x="2059570" y="4204706"/>
                </a:cubicBezTo>
                <a:cubicBezTo>
                  <a:pt x="2004152" y="4418462"/>
                  <a:pt x="1934879" y="4598570"/>
                  <a:pt x="1762687" y="4845973"/>
                </a:cubicBezTo>
                <a:cubicBezTo>
                  <a:pt x="1590495" y="5093376"/>
                  <a:pt x="1095690" y="5522867"/>
                  <a:pt x="1026417" y="5689122"/>
                </a:cubicBezTo>
                <a:cubicBezTo>
                  <a:pt x="957144" y="5855377"/>
                  <a:pt x="1147149" y="6138405"/>
                  <a:pt x="1347050" y="5843501"/>
                </a:cubicBezTo>
                <a:close/>
              </a:path>
            </a:pathLst>
          </a:custGeom>
          <a:gradFill>
            <a:gsLst>
              <a:gs pos="30000">
                <a:srgbClr val="FF0066"/>
              </a:gs>
              <a:gs pos="100000">
                <a:srgbClr val="FF99FF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321795" y="-972662"/>
            <a:ext cx="725246" cy="720080"/>
            <a:chOff x="971600" y="1851670"/>
            <a:chExt cx="725246" cy="7200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3667442" y="-2956131"/>
            <a:ext cx="725246" cy="720080"/>
            <a:chOff x="971600" y="1851670"/>
            <a:chExt cx="725246" cy="72008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2499462" y="-2205687"/>
            <a:ext cx="725246" cy="720080"/>
            <a:chOff x="971600" y="1851670"/>
            <a:chExt cx="725246" cy="72008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034446" y="-2231201"/>
            <a:ext cx="725246" cy="720080"/>
            <a:chOff x="971600" y="1851670"/>
            <a:chExt cx="725246" cy="72008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690586" y="-1327852"/>
            <a:ext cx="725246" cy="720080"/>
            <a:chOff x="971600" y="1851670"/>
            <a:chExt cx="725246" cy="72008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182497" y="-3002309"/>
            <a:ext cx="725246" cy="720080"/>
            <a:chOff x="971600" y="1851670"/>
            <a:chExt cx="725246" cy="720080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2822457" y="-3066011"/>
            <a:ext cx="725246" cy="720080"/>
            <a:chOff x="971600" y="1851670"/>
            <a:chExt cx="725246" cy="720080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3649538" y="-878877"/>
            <a:ext cx="725246" cy="720080"/>
            <a:chOff x="971600" y="1851670"/>
            <a:chExt cx="725246" cy="72008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3044688" y="-798596"/>
            <a:ext cx="725246" cy="720080"/>
            <a:chOff x="971600" y="1851670"/>
            <a:chExt cx="725246" cy="72008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855480" y="-3523451"/>
            <a:ext cx="725246" cy="720080"/>
            <a:chOff x="971600" y="1851670"/>
            <a:chExt cx="725246" cy="72008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2502045" y="-3553215"/>
            <a:ext cx="725246" cy="720080"/>
            <a:chOff x="971600" y="1851670"/>
            <a:chExt cx="725246" cy="720080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3469518" y="-2341316"/>
            <a:ext cx="725246" cy="720080"/>
            <a:chOff x="971600" y="1851670"/>
            <a:chExt cx="725246" cy="72008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3469518" y="-1665580"/>
            <a:ext cx="725246" cy="720080"/>
            <a:chOff x="971600" y="1851670"/>
            <a:chExt cx="725246" cy="720080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3104312" y="-3529276"/>
            <a:ext cx="725246" cy="720080"/>
            <a:chOff x="971600" y="1851670"/>
            <a:chExt cx="725246" cy="72008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2825040" y="-1704536"/>
            <a:ext cx="725246" cy="720080"/>
            <a:chOff x="971600" y="1851670"/>
            <a:chExt cx="725246" cy="720080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4467784" y="-965018"/>
            <a:ext cx="725246" cy="720080"/>
            <a:chOff x="971600" y="1851670"/>
            <a:chExt cx="725246" cy="720080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5741928" y="-1170937"/>
            <a:ext cx="725246" cy="720080"/>
            <a:chOff x="971600" y="1851670"/>
            <a:chExt cx="725246" cy="720080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5495192" y="-3499593"/>
            <a:ext cx="725246" cy="720080"/>
            <a:chOff x="971600" y="1851670"/>
            <a:chExt cx="725246" cy="72008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5906943" y="-1795137"/>
            <a:ext cx="725246" cy="720080"/>
            <a:chOff x="971600" y="1851670"/>
            <a:chExt cx="725246" cy="720080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4613699" y="-1442297"/>
            <a:ext cx="725246" cy="720080"/>
            <a:chOff x="971600" y="1851670"/>
            <a:chExt cx="725246" cy="720080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6014231" y="-2976795"/>
            <a:ext cx="725246" cy="720080"/>
            <a:chOff x="971600" y="1851670"/>
            <a:chExt cx="725246" cy="720080"/>
          </a:xfrm>
        </p:grpSpPr>
        <p:cxnSp>
          <p:nvCxnSpPr>
            <p:cNvPr id="99" name="直接连接符 9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/>
        </p:nvGrpSpPr>
        <p:grpSpPr>
          <a:xfrm>
            <a:off x="4632444" y="-2351308"/>
            <a:ext cx="725246" cy="720080"/>
            <a:chOff x="971600" y="1851670"/>
            <a:chExt cx="725246" cy="720080"/>
          </a:xfrm>
        </p:grpSpPr>
        <p:cxnSp>
          <p:nvCxnSpPr>
            <p:cNvPr id="103" name="直接连接符 10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00D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5184280" y="-2465882"/>
            <a:ext cx="725246" cy="720080"/>
            <a:chOff x="971600" y="1851670"/>
            <a:chExt cx="725246" cy="72008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5242049" y="-1462961"/>
            <a:ext cx="725246" cy="720080"/>
            <a:chOff x="971600" y="1851670"/>
            <a:chExt cx="725246" cy="720080"/>
          </a:xfrm>
        </p:grpSpPr>
        <p:cxnSp>
          <p:nvCxnSpPr>
            <p:cNvPr id="111" name="直接连接符 11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/>
          <p:cNvGrpSpPr/>
          <p:nvPr/>
        </p:nvGrpSpPr>
        <p:grpSpPr>
          <a:xfrm>
            <a:off x="5544320" y="-3022800"/>
            <a:ext cx="725246" cy="720080"/>
            <a:chOff x="971600" y="1851670"/>
            <a:chExt cx="725246" cy="720080"/>
          </a:xfrm>
        </p:grpSpPr>
        <p:cxnSp>
          <p:nvCxnSpPr>
            <p:cNvPr id="115" name="直接连接符 11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>
            <a:off x="4888897" y="-2930961"/>
            <a:ext cx="725246" cy="720080"/>
            <a:chOff x="971600" y="1851670"/>
            <a:chExt cx="725246" cy="720080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5518965" y="-853581"/>
            <a:ext cx="725246" cy="720080"/>
            <a:chOff x="971600" y="1851670"/>
            <a:chExt cx="725246" cy="720080"/>
          </a:xfrm>
        </p:grpSpPr>
        <p:cxnSp>
          <p:nvCxnSpPr>
            <p:cNvPr id="123" name="直接连接符 12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>
            <a:off x="4943195" y="-875947"/>
            <a:ext cx="725246" cy="720080"/>
            <a:chOff x="971600" y="1851670"/>
            <a:chExt cx="725246" cy="720080"/>
          </a:xfrm>
        </p:grpSpPr>
        <p:cxnSp>
          <p:nvCxnSpPr>
            <p:cNvPr id="127" name="直接连接符 12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组合 129"/>
          <p:cNvGrpSpPr/>
          <p:nvPr/>
        </p:nvGrpSpPr>
        <p:grpSpPr>
          <a:xfrm>
            <a:off x="5931136" y="-3429052"/>
            <a:ext cx="725246" cy="720080"/>
            <a:chOff x="971600" y="1851670"/>
            <a:chExt cx="725246" cy="720080"/>
          </a:xfrm>
        </p:grpSpPr>
        <p:cxnSp>
          <p:nvCxnSpPr>
            <p:cNvPr id="131" name="直接连接符 13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133"/>
          <p:cNvGrpSpPr/>
          <p:nvPr/>
        </p:nvGrpSpPr>
        <p:grpSpPr>
          <a:xfrm>
            <a:off x="4392688" y="-3362176"/>
            <a:ext cx="725246" cy="720080"/>
            <a:chOff x="971600" y="1851670"/>
            <a:chExt cx="725246" cy="720080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组合 137"/>
          <p:cNvGrpSpPr/>
          <p:nvPr/>
        </p:nvGrpSpPr>
        <p:grpSpPr>
          <a:xfrm>
            <a:off x="5739345" y="-2513872"/>
            <a:ext cx="725246" cy="720080"/>
            <a:chOff x="971600" y="1851670"/>
            <a:chExt cx="725246" cy="720080"/>
          </a:xfrm>
        </p:grpSpPr>
        <p:cxnSp>
          <p:nvCxnSpPr>
            <p:cNvPr id="139" name="直接连接符 138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/>
          <p:cNvGrpSpPr/>
          <p:nvPr/>
        </p:nvGrpSpPr>
        <p:grpSpPr>
          <a:xfrm>
            <a:off x="5467682" y="-1951675"/>
            <a:ext cx="725246" cy="720080"/>
            <a:chOff x="971600" y="1851670"/>
            <a:chExt cx="725246" cy="720080"/>
          </a:xfrm>
        </p:grpSpPr>
        <p:cxnSp>
          <p:nvCxnSpPr>
            <p:cNvPr id="143" name="直接连接符 142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CCFF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4928945" y="-3503909"/>
            <a:ext cx="725246" cy="720080"/>
            <a:chOff x="971600" y="1851670"/>
            <a:chExt cx="725246" cy="720080"/>
          </a:xfrm>
        </p:grpSpPr>
        <p:cxnSp>
          <p:nvCxnSpPr>
            <p:cNvPr id="147" name="直接连接符 146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" name="任意多边形 163"/>
          <p:cNvSpPr/>
          <p:nvPr/>
        </p:nvSpPr>
        <p:spPr>
          <a:xfrm>
            <a:off x="-432125" y="2042387"/>
            <a:ext cx="4313207" cy="3386355"/>
          </a:xfrm>
          <a:custGeom>
            <a:avLst/>
            <a:gdLst>
              <a:gd name="connsiteX0" fmla="*/ 4091910 w 4316084"/>
              <a:gd name="connsiteY0" fmla="*/ 3468673 h 3483483"/>
              <a:gd name="connsiteX1" fmla="*/ 4281916 w 4316084"/>
              <a:gd name="connsiteY1" fmla="*/ 2756154 h 3483483"/>
              <a:gd name="connsiteX2" fmla="*/ 4032534 w 4316084"/>
              <a:gd name="connsiteY2" fmla="*/ 1758626 h 3483483"/>
              <a:gd name="connsiteX3" fmla="*/ 1693095 w 4316084"/>
              <a:gd name="connsiteY3" fmla="*/ 511717 h 3483483"/>
              <a:gd name="connsiteX4" fmla="*/ 173053 w 4316084"/>
              <a:gd name="connsiteY4" fmla="*/ 1078 h 3483483"/>
              <a:gd name="connsiteX5" fmla="*/ 244305 w 4316084"/>
              <a:gd name="connsiteY5" fmla="*/ 392964 h 3483483"/>
              <a:gd name="connsiteX6" fmla="*/ 2049355 w 4316084"/>
              <a:gd name="connsiteY6" fmla="*/ 927354 h 3483483"/>
              <a:gd name="connsiteX7" fmla="*/ 3367516 w 4316084"/>
              <a:gd name="connsiteY7" fmla="*/ 1521120 h 3483483"/>
              <a:gd name="connsiteX8" fmla="*/ 4127536 w 4316084"/>
              <a:gd name="connsiteY8" fmla="*/ 2091135 h 3483483"/>
              <a:gd name="connsiteX9" fmla="*/ 4091910 w 4316084"/>
              <a:gd name="connsiteY9" fmla="*/ 3468673 h 3483483"/>
              <a:gd name="connsiteX0" fmla="*/ 4091910 w 4347185"/>
              <a:gd name="connsiteY0" fmla="*/ 3468673 h 3479608"/>
              <a:gd name="connsiteX1" fmla="*/ 4329417 w 4347185"/>
              <a:gd name="connsiteY1" fmla="*/ 2684902 h 3479608"/>
              <a:gd name="connsiteX2" fmla="*/ 4032534 w 4347185"/>
              <a:gd name="connsiteY2" fmla="*/ 1758626 h 3479608"/>
              <a:gd name="connsiteX3" fmla="*/ 1693095 w 4347185"/>
              <a:gd name="connsiteY3" fmla="*/ 511717 h 3479608"/>
              <a:gd name="connsiteX4" fmla="*/ 173053 w 4347185"/>
              <a:gd name="connsiteY4" fmla="*/ 1078 h 3479608"/>
              <a:gd name="connsiteX5" fmla="*/ 244305 w 4347185"/>
              <a:gd name="connsiteY5" fmla="*/ 392964 h 3479608"/>
              <a:gd name="connsiteX6" fmla="*/ 2049355 w 4347185"/>
              <a:gd name="connsiteY6" fmla="*/ 927354 h 3479608"/>
              <a:gd name="connsiteX7" fmla="*/ 3367516 w 4347185"/>
              <a:gd name="connsiteY7" fmla="*/ 1521120 h 3479608"/>
              <a:gd name="connsiteX8" fmla="*/ 4127536 w 4347185"/>
              <a:gd name="connsiteY8" fmla="*/ 2091135 h 3479608"/>
              <a:gd name="connsiteX9" fmla="*/ 4091910 w 4347185"/>
              <a:gd name="connsiteY9" fmla="*/ 3468673 h 3479608"/>
              <a:gd name="connsiteX0" fmla="*/ 4091910 w 4308927"/>
              <a:gd name="connsiteY0" fmla="*/ 3468673 h 3482772"/>
              <a:gd name="connsiteX1" fmla="*/ 4270040 w 4308927"/>
              <a:gd name="connsiteY1" fmla="*/ 2744279 h 3482772"/>
              <a:gd name="connsiteX2" fmla="*/ 4032534 w 4308927"/>
              <a:gd name="connsiteY2" fmla="*/ 1758626 h 3482772"/>
              <a:gd name="connsiteX3" fmla="*/ 1693095 w 4308927"/>
              <a:gd name="connsiteY3" fmla="*/ 511717 h 3482772"/>
              <a:gd name="connsiteX4" fmla="*/ 173053 w 4308927"/>
              <a:gd name="connsiteY4" fmla="*/ 1078 h 3482772"/>
              <a:gd name="connsiteX5" fmla="*/ 244305 w 4308927"/>
              <a:gd name="connsiteY5" fmla="*/ 392964 h 3482772"/>
              <a:gd name="connsiteX6" fmla="*/ 2049355 w 4308927"/>
              <a:gd name="connsiteY6" fmla="*/ 927354 h 3482772"/>
              <a:gd name="connsiteX7" fmla="*/ 3367516 w 4308927"/>
              <a:gd name="connsiteY7" fmla="*/ 1521120 h 3482772"/>
              <a:gd name="connsiteX8" fmla="*/ 4127536 w 4308927"/>
              <a:gd name="connsiteY8" fmla="*/ 2091135 h 3482772"/>
              <a:gd name="connsiteX9" fmla="*/ 4091910 w 4308927"/>
              <a:gd name="connsiteY9" fmla="*/ 3468673 h 3482772"/>
              <a:gd name="connsiteX0" fmla="*/ 4091910 w 4313597"/>
              <a:gd name="connsiteY0" fmla="*/ 3468673 h 3485816"/>
              <a:gd name="connsiteX1" fmla="*/ 4270040 w 4313597"/>
              <a:gd name="connsiteY1" fmla="*/ 2744279 h 3485816"/>
              <a:gd name="connsiteX2" fmla="*/ 4032534 w 4313597"/>
              <a:gd name="connsiteY2" fmla="*/ 1758626 h 3485816"/>
              <a:gd name="connsiteX3" fmla="*/ 1693095 w 4313597"/>
              <a:gd name="connsiteY3" fmla="*/ 511717 h 3485816"/>
              <a:gd name="connsiteX4" fmla="*/ 173053 w 4313597"/>
              <a:gd name="connsiteY4" fmla="*/ 1078 h 3485816"/>
              <a:gd name="connsiteX5" fmla="*/ 244305 w 4313597"/>
              <a:gd name="connsiteY5" fmla="*/ 392964 h 3485816"/>
              <a:gd name="connsiteX6" fmla="*/ 2049355 w 4313597"/>
              <a:gd name="connsiteY6" fmla="*/ 927354 h 3485816"/>
              <a:gd name="connsiteX7" fmla="*/ 3367516 w 4313597"/>
              <a:gd name="connsiteY7" fmla="*/ 1521120 h 3485816"/>
              <a:gd name="connsiteX8" fmla="*/ 4127536 w 4313597"/>
              <a:gd name="connsiteY8" fmla="*/ 2091135 h 3485816"/>
              <a:gd name="connsiteX9" fmla="*/ 4091910 w 4313597"/>
              <a:gd name="connsiteY9" fmla="*/ 3468673 h 3485816"/>
              <a:gd name="connsiteX0" fmla="*/ 4052661 w 4312955"/>
              <a:gd name="connsiteY0" fmla="*/ 3467735 h 3484878"/>
              <a:gd name="connsiteX1" fmla="*/ 4230791 w 4312955"/>
              <a:gd name="connsiteY1" fmla="*/ 2743341 h 3484878"/>
              <a:gd name="connsiteX2" fmla="*/ 3993285 w 4312955"/>
              <a:gd name="connsiteY2" fmla="*/ 1757688 h 3484878"/>
              <a:gd name="connsiteX3" fmla="*/ 1036329 w 4312955"/>
              <a:gd name="connsiteY3" fmla="*/ 368275 h 3484878"/>
              <a:gd name="connsiteX4" fmla="*/ 133804 w 4312955"/>
              <a:gd name="connsiteY4" fmla="*/ 140 h 3484878"/>
              <a:gd name="connsiteX5" fmla="*/ 205056 w 4312955"/>
              <a:gd name="connsiteY5" fmla="*/ 392026 h 3484878"/>
              <a:gd name="connsiteX6" fmla="*/ 2010106 w 4312955"/>
              <a:gd name="connsiteY6" fmla="*/ 926416 h 3484878"/>
              <a:gd name="connsiteX7" fmla="*/ 3328267 w 4312955"/>
              <a:gd name="connsiteY7" fmla="*/ 1520182 h 3484878"/>
              <a:gd name="connsiteX8" fmla="*/ 4088287 w 4312955"/>
              <a:gd name="connsiteY8" fmla="*/ 2090197 h 3484878"/>
              <a:gd name="connsiteX9" fmla="*/ 4052661 w 4312955"/>
              <a:gd name="connsiteY9" fmla="*/ 3467735 h 3484878"/>
              <a:gd name="connsiteX0" fmla="*/ 4052661 w 4252279"/>
              <a:gd name="connsiteY0" fmla="*/ 3467677 h 3483210"/>
              <a:gd name="connsiteX1" fmla="*/ 4230791 w 4252279"/>
              <a:gd name="connsiteY1" fmla="*/ 2743283 h 3483210"/>
              <a:gd name="connsiteX2" fmla="*/ 3482646 w 4252279"/>
              <a:gd name="connsiteY2" fmla="*/ 1389495 h 3483210"/>
              <a:gd name="connsiteX3" fmla="*/ 1036329 w 4252279"/>
              <a:gd name="connsiteY3" fmla="*/ 368217 h 3483210"/>
              <a:gd name="connsiteX4" fmla="*/ 133804 w 4252279"/>
              <a:gd name="connsiteY4" fmla="*/ 82 h 3483210"/>
              <a:gd name="connsiteX5" fmla="*/ 205056 w 4252279"/>
              <a:gd name="connsiteY5" fmla="*/ 391968 h 3483210"/>
              <a:gd name="connsiteX6" fmla="*/ 2010106 w 4252279"/>
              <a:gd name="connsiteY6" fmla="*/ 926358 h 3483210"/>
              <a:gd name="connsiteX7" fmla="*/ 3328267 w 4252279"/>
              <a:gd name="connsiteY7" fmla="*/ 1520124 h 3483210"/>
              <a:gd name="connsiteX8" fmla="*/ 4088287 w 4252279"/>
              <a:gd name="connsiteY8" fmla="*/ 2090139 h 3483210"/>
              <a:gd name="connsiteX9" fmla="*/ 4052661 w 4252279"/>
              <a:gd name="connsiteY9" fmla="*/ 3467677 h 3483210"/>
              <a:gd name="connsiteX0" fmla="*/ 4052661 w 4252279"/>
              <a:gd name="connsiteY0" fmla="*/ 3467677 h 3483210"/>
              <a:gd name="connsiteX1" fmla="*/ 4230791 w 4252279"/>
              <a:gd name="connsiteY1" fmla="*/ 2743283 h 3483210"/>
              <a:gd name="connsiteX2" fmla="*/ 3482646 w 4252279"/>
              <a:gd name="connsiteY2" fmla="*/ 1389495 h 3483210"/>
              <a:gd name="connsiteX3" fmla="*/ 1036329 w 4252279"/>
              <a:gd name="connsiteY3" fmla="*/ 368217 h 3483210"/>
              <a:gd name="connsiteX4" fmla="*/ 133804 w 4252279"/>
              <a:gd name="connsiteY4" fmla="*/ 82 h 3483210"/>
              <a:gd name="connsiteX5" fmla="*/ 205056 w 4252279"/>
              <a:gd name="connsiteY5" fmla="*/ 391968 h 3483210"/>
              <a:gd name="connsiteX6" fmla="*/ 2010106 w 4252279"/>
              <a:gd name="connsiteY6" fmla="*/ 926358 h 3483210"/>
              <a:gd name="connsiteX7" fmla="*/ 2983883 w 4252279"/>
              <a:gd name="connsiteY7" fmla="*/ 1341994 h 3483210"/>
              <a:gd name="connsiteX8" fmla="*/ 4088287 w 4252279"/>
              <a:gd name="connsiteY8" fmla="*/ 2090139 h 3483210"/>
              <a:gd name="connsiteX9" fmla="*/ 4052661 w 4252279"/>
              <a:gd name="connsiteY9" fmla="*/ 3467677 h 3483210"/>
              <a:gd name="connsiteX0" fmla="*/ 4052661 w 4255097"/>
              <a:gd name="connsiteY0" fmla="*/ 3467677 h 3488131"/>
              <a:gd name="connsiteX1" fmla="*/ 4230791 w 4255097"/>
              <a:gd name="connsiteY1" fmla="*/ 2743283 h 3488131"/>
              <a:gd name="connsiteX2" fmla="*/ 3482646 w 4255097"/>
              <a:gd name="connsiteY2" fmla="*/ 1389495 h 3488131"/>
              <a:gd name="connsiteX3" fmla="*/ 1036329 w 4255097"/>
              <a:gd name="connsiteY3" fmla="*/ 368217 h 3488131"/>
              <a:gd name="connsiteX4" fmla="*/ 133804 w 4255097"/>
              <a:gd name="connsiteY4" fmla="*/ 82 h 3488131"/>
              <a:gd name="connsiteX5" fmla="*/ 205056 w 4255097"/>
              <a:gd name="connsiteY5" fmla="*/ 391968 h 3488131"/>
              <a:gd name="connsiteX6" fmla="*/ 2010106 w 4255097"/>
              <a:gd name="connsiteY6" fmla="*/ 926358 h 3488131"/>
              <a:gd name="connsiteX7" fmla="*/ 2983883 w 4255097"/>
              <a:gd name="connsiteY7" fmla="*/ 1341994 h 3488131"/>
              <a:gd name="connsiteX8" fmla="*/ 3850781 w 4255097"/>
              <a:gd name="connsiteY8" fmla="*/ 1971385 h 3488131"/>
              <a:gd name="connsiteX9" fmla="*/ 4052661 w 4255097"/>
              <a:gd name="connsiteY9" fmla="*/ 3467677 h 3488131"/>
              <a:gd name="connsiteX0" fmla="*/ 4052661 w 4252794"/>
              <a:gd name="connsiteY0" fmla="*/ 3467677 h 3474486"/>
              <a:gd name="connsiteX1" fmla="*/ 4230791 w 4252794"/>
              <a:gd name="connsiteY1" fmla="*/ 2743283 h 3474486"/>
              <a:gd name="connsiteX2" fmla="*/ 3482646 w 4252794"/>
              <a:gd name="connsiteY2" fmla="*/ 1389495 h 3474486"/>
              <a:gd name="connsiteX3" fmla="*/ 1036329 w 4252794"/>
              <a:gd name="connsiteY3" fmla="*/ 368217 h 3474486"/>
              <a:gd name="connsiteX4" fmla="*/ 133804 w 4252794"/>
              <a:gd name="connsiteY4" fmla="*/ 82 h 3474486"/>
              <a:gd name="connsiteX5" fmla="*/ 205056 w 4252794"/>
              <a:gd name="connsiteY5" fmla="*/ 391968 h 3474486"/>
              <a:gd name="connsiteX6" fmla="*/ 2010106 w 4252794"/>
              <a:gd name="connsiteY6" fmla="*/ 926358 h 3474486"/>
              <a:gd name="connsiteX7" fmla="*/ 2983883 w 4252794"/>
              <a:gd name="connsiteY7" fmla="*/ 1341994 h 3474486"/>
              <a:gd name="connsiteX8" fmla="*/ 4040786 w 4252794"/>
              <a:gd name="connsiteY8" fmla="*/ 2339521 h 3474486"/>
              <a:gd name="connsiteX9" fmla="*/ 4052661 w 4252794"/>
              <a:gd name="connsiteY9" fmla="*/ 3467677 h 3474486"/>
              <a:gd name="connsiteX0" fmla="*/ 4052661 w 4252794"/>
              <a:gd name="connsiteY0" fmla="*/ 3467677 h 3474486"/>
              <a:gd name="connsiteX1" fmla="*/ 4230791 w 4252794"/>
              <a:gd name="connsiteY1" fmla="*/ 2743283 h 3474486"/>
              <a:gd name="connsiteX2" fmla="*/ 3482646 w 4252794"/>
              <a:gd name="connsiteY2" fmla="*/ 1389495 h 3474486"/>
              <a:gd name="connsiteX3" fmla="*/ 1036329 w 4252794"/>
              <a:gd name="connsiteY3" fmla="*/ 368217 h 3474486"/>
              <a:gd name="connsiteX4" fmla="*/ 133804 w 4252794"/>
              <a:gd name="connsiteY4" fmla="*/ 82 h 3474486"/>
              <a:gd name="connsiteX5" fmla="*/ 205056 w 4252794"/>
              <a:gd name="connsiteY5" fmla="*/ 391968 h 3474486"/>
              <a:gd name="connsiteX6" fmla="*/ 2010106 w 4252794"/>
              <a:gd name="connsiteY6" fmla="*/ 926358 h 3474486"/>
              <a:gd name="connsiteX7" fmla="*/ 3304517 w 4252794"/>
              <a:gd name="connsiteY7" fmla="*/ 1460747 h 3474486"/>
              <a:gd name="connsiteX8" fmla="*/ 4040786 w 4252794"/>
              <a:gd name="connsiteY8" fmla="*/ 2339521 h 3474486"/>
              <a:gd name="connsiteX9" fmla="*/ 4052661 w 4252794"/>
              <a:gd name="connsiteY9" fmla="*/ 3467677 h 3474486"/>
              <a:gd name="connsiteX0" fmla="*/ 4052661 w 4254157"/>
              <a:gd name="connsiteY0" fmla="*/ 3467679 h 3474411"/>
              <a:gd name="connsiteX1" fmla="*/ 4230791 w 4254157"/>
              <a:gd name="connsiteY1" fmla="*/ 2743285 h 3474411"/>
              <a:gd name="connsiteX2" fmla="*/ 3458895 w 4254157"/>
              <a:gd name="connsiteY2" fmla="*/ 1425123 h 3474411"/>
              <a:gd name="connsiteX3" fmla="*/ 1036329 w 4254157"/>
              <a:gd name="connsiteY3" fmla="*/ 368219 h 3474411"/>
              <a:gd name="connsiteX4" fmla="*/ 133804 w 4254157"/>
              <a:gd name="connsiteY4" fmla="*/ 84 h 3474411"/>
              <a:gd name="connsiteX5" fmla="*/ 205056 w 4254157"/>
              <a:gd name="connsiteY5" fmla="*/ 391970 h 3474411"/>
              <a:gd name="connsiteX6" fmla="*/ 2010106 w 4254157"/>
              <a:gd name="connsiteY6" fmla="*/ 926360 h 3474411"/>
              <a:gd name="connsiteX7" fmla="*/ 3304517 w 4254157"/>
              <a:gd name="connsiteY7" fmla="*/ 1460749 h 3474411"/>
              <a:gd name="connsiteX8" fmla="*/ 4040786 w 4254157"/>
              <a:gd name="connsiteY8" fmla="*/ 2339523 h 3474411"/>
              <a:gd name="connsiteX9" fmla="*/ 4052661 w 4254157"/>
              <a:gd name="connsiteY9" fmla="*/ 3467679 h 3474411"/>
              <a:gd name="connsiteX0" fmla="*/ 4160976 w 4362472"/>
              <a:gd name="connsiteY0" fmla="*/ 3384636 h 3391368"/>
              <a:gd name="connsiteX1" fmla="*/ 4339106 w 4362472"/>
              <a:gd name="connsiteY1" fmla="*/ 2660242 h 3391368"/>
              <a:gd name="connsiteX2" fmla="*/ 3567210 w 4362472"/>
              <a:gd name="connsiteY2" fmla="*/ 1342080 h 3391368"/>
              <a:gd name="connsiteX3" fmla="*/ 1144644 w 4362472"/>
              <a:gd name="connsiteY3" fmla="*/ 285176 h 3391368"/>
              <a:gd name="connsiteX4" fmla="*/ 75865 w 4362472"/>
              <a:gd name="connsiteY4" fmla="*/ 168 h 3391368"/>
              <a:gd name="connsiteX5" fmla="*/ 313371 w 4362472"/>
              <a:gd name="connsiteY5" fmla="*/ 308927 h 3391368"/>
              <a:gd name="connsiteX6" fmla="*/ 2118421 w 4362472"/>
              <a:gd name="connsiteY6" fmla="*/ 843317 h 3391368"/>
              <a:gd name="connsiteX7" fmla="*/ 3412832 w 4362472"/>
              <a:gd name="connsiteY7" fmla="*/ 1377706 h 3391368"/>
              <a:gd name="connsiteX8" fmla="*/ 4149101 w 4362472"/>
              <a:gd name="connsiteY8" fmla="*/ 2256480 h 3391368"/>
              <a:gd name="connsiteX9" fmla="*/ 4160976 w 4362472"/>
              <a:gd name="connsiteY9" fmla="*/ 3384636 h 3391368"/>
              <a:gd name="connsiteX0" fmla="*/ 4160976 w 4329287"/>
              <a:gd name="connsiteY0" fmla="*/ 3384636 h 3386323"/>
              <a:gd name="connsiteX1" fmla="*/ 4303480 w 4329287"/>
              <a:gd name="connsiteY1" fmla="*/ 2482112 h 3386323"/>
              <a:gd name="connsiteX2" fmla="*/ 3567210 w 4329287"/>
              <a:gd name="connsiteY2" fmla="*/ 1342080 h 3386323"/>
              <a:gd name="connsiteX3" fmla="*/ 1144644 w 4329287"/>
              <a:gd name="connsiteY3" fmla="*/ 285176 h 3386323"/>
              <a:gd name="connsiteX4" fmla="*/ 75865 w 4329287"/>
              <a:gd name="connsiteY4" fmla="*/ 168 h 3386323"/>
              <a:gd name="connsiteX5" fmla="*/ 313371 w 4329287"/>
              <a:gd name="connsiteY5" fmla="*/ 308927 h 3386323"/>
              <a:gd name="connsiteX6" fmla="*/ 2118421 w 4329287"/>
              <a:gd name="connsiteY6" fmla="*/ 843317 h 3386323"/>
              <a:gd name="connsiteX7" fmla="*/ 3412832 w 4329287"/>
              <a:gd name="connsiteY7" fmla="*/ 1377706 h 3386323"/>
              <a:gd name="connsiteX8" fmla="*/ 4149101 w 4329287"/>
              <a:gd name="connsiteY8" fmla="*/ 2256480 h 3386323"/>
              <a:gd name="connsiteX9" fmla="*/ 4160976 w 4329287"/>
              <a:gd name="connsiteY9" fmla="*/ 3384636 h 3386323"/>
              <a:gd name="connsiteX0" fmla="*/ 4160976 w 4313207"/>
              <a:gd name="connsiteY0" fmla="*/ 3384636 h 3386355"/>
              <a:gd name="connsiteX1" fmla="*/ 4303480 w 4313207"/>
              <a:gd name="connsiteY1" fmla="*/ 2482112 h 3386355"/>
              <a:gd name="connsiteX2" fmla="*/ 3567210 w 4313207"/>
              <a:gd name="connsiteY2" fmla="*/ 1342080 h 3386355"/>
              <a:gd name="connsiteX3" fmla="*/ 1144644 w 4313207"/>
              <a:gd name="connsiteY3" fmla="*/ 285176 h 3386355"/>
              <a:gd name="connsiteX4" fmla="*/ 75865 w 4313207"/>
              <a:gd name="connsiteY4" fmla="*/ 168 h 3386355"/>
              <a:gd name="connsiteX5" fmla="*/ 313371 w 4313207"/>
              <a:gd name="connsiteY5" fmla="*/ 308927 h 3386355"/>
              <a:gd name="connsiteX6" fmla="*/ 2118421 w 4313207"/>
              <a:gd name="connsiteY6" fmla="*/ 843317 h 3386355"/>
              <a:gd name="connsiteX7" fmla="*/ 3412832 w 4313207"/>
              <a:gd name="connsiteY7" fmla="*/ 1377706 h 3386355"/>
              <a:gd name="connsiteX8" fmla="*/ 4149101 w 4313207"/>
              <a:gd name="connsiteY8" fmla="*/ 2256480 h 3386355"/>
              <a:gd name="connsiteX9" fmla="*/ 4160976 w 4313207"/>
              <a:gd name="connsiteY9" fmla="*/ 3384636 h 3386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13207" h="3386355">
                <a:moveTo>
                  <a:pt x="4160976" y="3384636"/>
                </a:moveTo>
                <a:cubicBezTo>
                  <a:pt x="4186706" y="3422241"/>
                  <a:pt x="4354940" y="2834413"/>
                  <a:pt x="4303480" y="2482112"/>
                </a:cubicBezTo>
                <a:cubicBezTo>
                  <a:pt x="4252020" y="2129811"/>
                  <a:pt x="4093683" y="1708236"/>
                  <a:pt x="3567210" y="1342080"/>
                </a:cubicBezTo>
                <a:cubicBezTo>
                  <a:pt x="3040737" y="975924"/>
                  <a:pt x="1726535" y="508828"/>
                  <a:pt x="1144644" y="285176"/>
                </a:cubicBezTo>
                <a:cubicBezTo>
                  <a:pt x="562753" y="61524"/>
                  <a:pt x="214410" y="-3790"/>
                  <a:pt x="75865" y="168"/>
                </a:cubicBezTo>
                <a:cubicBezTo>
                  <a:pt x="-62680" y="4126"/>
                  <a:pt x="-27055" y="168402"/>
                  <a:pt x="313371" y="308927"/>
                </a:cubicBezTo>
                <a:cubicBezTo>
                  <a:pt x="653797" y="449452"/>
                  <a:pt x="1601844" y="665187"/>
                  <a:pt x="2118421" y="843317"/>
                </a:cubicBezTo>
                <a:cubicBezTo>
                  <a:pt x="2634998" y="1021447"/>
                  <a:pt x="3066468" y="1183742"/>
                  <a:pt x="3412832" y="1377706"/>
                </a:cubicBezTo>
                <a:cubicBezTo>
                  <a:pt x="3759196" y="1571670"/>
                  <a:pt x="4024410" y="1921992"/>
                  <a:pt x="4149101" y="2256480"/>
                </a:cubicBezTo>
                <a:cubicBezTo>
                  <a:pt x="4273792" y="2590968"/>
                  <a:pt x="4135246" y="3347031"/>
                  <a:pt x="4160976" y="3384636"/>
                </a:cubicBezTo>
                <a:close/>
              </a:path>
            </a:pathLst>
          </a:custGeom>
          <a:gradFill>
            <a:gsLst>
              <a:gs pos="96000">
                <a:srgbClr val="FF6600"/>
              </a:gs>
              <a:gs pos="28000">
                <a:srgbClr val="FFCC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0" name="组合 149"/>
          <p:cNvGrpSpPr/>
          <p:nvPr/>
        </p:nvGrpSpPr>
        <p:grpSpPr>
          <a:xfrm>
            <a:off x="4973739" y="-1939431"/>
            <a:ext cx="725246" cy="720080"/>
            <a:chOff x="971600" y="1851670"/>
            <a:chExt cx="725246" cy="720080"/>
          </a:xfrm>
        </p:grpSpPr>
        <p:cxnSp>
          <p:nvCxnSpPr>
            <p:cNvPr id="151" name="直接连接符 150"/>
            <p:cNvCxnSpPr/>
            <p:nvPr/>
          </p:nvCxnSpPr>
          <p:spPr>
            <a:xfrm>
              <a:off x="1331640" y="1851670"/>
              <a:ext cx="0" cy="720080"/>
            </a:xfrm>
            <a:prstGeom prst="line">
              <a:avLst/>
            </a:prstGeom>
            <a:ln w="76200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1336806" y="1877184"/>
              <a:ext cx="360040" cy="360040"/>
            </a:xfrm>
            <a:prstGeom prst="line">
              <a:avLst/>
            </a:prstGeom>
            <a:ln w="76200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flipH="1">
              <a:off x="971600" y="1872334"/>
              <a:ext cx="360040" cy="360040"/>
            </a:xfrm>
            <a:prstGeom prst="line">
              <a:avLst/>
            </a:prstGeom>
            <a:ln w="76200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4" name="下箭头 153"/>
          <p:cNvSpPr/>
          <p:nvPr/>
        </p:nvSpPr>
        <p:spPr>
          <a:xfrm rot="10800000">
            <a:off x="921734" y="-6224649"/>
            <a:ext cx="7383930" cy="6420134"/>
          </a:xfrm>
          <a:prstGeom prst="downArrow">
            <a:avLst>
              <a:gd name="adj1" fmla="val 50000"/>
              <a:gd name="adj2" fmla="val 41187"/>
            </a:avLst>
          </a:prstGeom>
          <a:gradFill flip="none" rotWithShape="1">
            <a:gsLst>
              <a:gs pos="7000">
                <a:srgbClr val="FF9900"/>
              </a:gs>
              <a:gs pos="100000">
                <a:srgbClr val="FFFF66">
                  <a:alpha val="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任意多边形 166"/>
          <p:cNvSpPr/>
          <p:nvPr/>
        </p:nvSpPr>
        <p:spPr>
          <a:xfrm flipH="1">
            <a:off x="-849951" y="102879"/>
            <a:ext cx="4032448" cy="5466929"/>
          </a:xfrm>
          <a:custGeom>
            <a:avLst/>
            <a:gdLst>
              <a:gd name="connsiteX0" fmla="*/ 574577 w 4020119"/>
              <a:gd name="connsiteY0" fmla="*/ 5272472 h 5466929"/>
              <a:gd name="connsiteX1" fmla="*/ 408322 w 4020119"/>
              <a:gd name="connsiteY1" fmla="*/ 4488700 h 5466929"/>
              <a:gd name="connsiteX2" fmla="*/ 230192 w 4020119"/>
              <a:gd name="connsiteY2" fmla="*/ 3609926 h 5466929"/>
              <a:gd name="connsiteX3" fmla="*/ 218317 w 4020119"/>
              <a:gd name="connsiteY3" fmla="*/ 2826155 h 5466929"/>
              <a:gd name="connsiteX4" fmla="*/ 432073 w 4020119"/>
              <a:gd name="connsiteY4" fmla="*/ 2256139 h 5466929"/>
              <a:gd name="connsiteX5" fmla="*/ 1025839 w 4020119"/>
              <a:gd name="connsiteY5" fmla="*/ 1626747 h 5466929"/>
              <a:gd name="connsiteX6" fmla="*/ 2688384 w 4020119"/>
              <a:gd name="connsiteY6" fmla="*/ 747973 h 5466929"/>
              <a:gd name="connsiteX7" fmla="*/ 3685912 w 4020119"/>
              <a:gd name="connsiteY7" fmla="*/ 320462 h 5466929"/>
              <a:gd name="connsiteX8" fmla="*/ 3994670 w 4020119"/>
              <a:gd name="connsiteY8" fmla="*/ 59204 h 5466929"/>
              <a:gd name="connsiteX9" fmla="*/ 3115896 w 4020119"/>
              <a:gd name="connsiteY9" fmla="*/ 11703 h 5466929"/>
              <a:gd name="connsiteX10" fmla="*/ 2902140 w 4020119"/>
              <a:gd name="connsiteY10" fmla="*/ 225459 h 5466929"/>
              <a:gd name="connsiteX11" fmla="*/ 1762109 w 4020119"/>
              <a:gd name="connsiteY11" fmla="*/ 914228 h 5466929"/>
              <a:gd name="connsiteX12" fmla="*/ 657704 w 4020119"/>
              <a:gd name="connsiteY12" fmla="*/ 1721750 h 5466929"/>
              <a:gd name="connsiteX13" fmla="*/ 123314 w 4020119"/>
              <a:gd name="connsiteY13" fmla="*/ 2458020 h 5466929"/>
              <a:gd name="connsiteX14" fmla="*/ 4561 w 4020119"/>
              <a:gd name="connsiteY14" fmla="*/ 3396171 h 5466929"/>
              <a:gd name="connsiteX15" fmla="*/ 28312 w 4020119"/>
              <a:gd name="connsiteY15" fmla="*/ 4738082 h 5466929"/>
              <a:gd name="connsiteX16" fmla="*/ 63938 w 4020119"/>
              <a:gd name="connsiteY16" fmla="*/ 5391225 h 5466929"/>
              <a:gd name="connsiteX17" fmla="*/ 610203 w 4020119"/>
              <a:gd name="connsiteY17" fmla="*/ 5438726 h 5466929"/>
              <a:gd name="connsiteX18" fmla="*/ 574577 w 4020119"/>
              <a:gd name="connsiteY18" fmla="*/ 5272472 h 5466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20119" h="5466929">
                <a:moveTo>
                  <a:pt x="574577" y="5272472"/>
                </a:moveTo>
                <a:cubicBezTo>
                  <a:pt x="540930" y="5114134"/>
                  <a:pt x="465719" y="4765791"/>
                  <a:pt x="408322" y="4488700"/>
                </a:cubicBezTo>
                <a:cubicBezTo>
                  <a:pt x="350924" y="4211609"/>
                  <a:pt x="261859" y="3887017"/>
                  <a:pt x="230192" y="3609926"/>
                </a:cubicBezTo>
                <a:cubicBezTo>
                  <a:pt x="198525" y="3332835"/>
                  <a:pt x="184670" y="3051786"/>
                  <a:pt x="218317" y="2826155"/>
                </a:cubicBezTo>
                <a:cubicBezTo>
                  <a:pt x="251964" y="2600524"/>
                  <a:pt x="297486" y="2456040"/>
                  <a:pt x="432073" y="2256139"/>
                </a:cubicBezTo>
                <a:cubicBezTo>
                  <a:pt x="566660" y="2056238"/>
                  <a:pt x="649787" y="1878108"/>
                  <a:pt x="1025839" y="1626747"/>
                </a:cubicBezTo>
                <a:cubicBezTo>
                  <a:pt x="1401891" y="1375386"/>
                  <a:pt x="2245039" y="965687"/>
                  <a:pt x="2688384" y="747973"/>
                </a:cubicBezTo>
                <a:cubicBezTo>
                  <a:pt x="3131729" y="530259"/>
                  <a:pt x="3468198" y="435257"/>
                  <a:pt x="3685912" y="320462"/>
                </a:cubicBezTo>
                <a:cubicBezTo>
                  <a:pt x="3903626" y="205667"/>
                  <a:pt x="4089673" y="110664"/>
                  <a:pt x="3994670" y="59204"/>
                </a:cubicBezTo>
                <a:cubicBezTo>
                  <a:pt x="3899667" y="7744"/>
                  <a:pt x="3297984" y="-16006"/>
                  <a:pt x="3115896" y="11703"/>
                </a:cubicBezTo>
                <a:cubicBezTo>
                  <a:pt x="2933808" y="39412"/>
                  <a:pt x="3127771" y="75038"/>
                  <a:pt x="2902140" y="225459"/>
                </a:cubicBezTo>
                <a:cubicBezTo>
                  <a:pt x="2676509" y="375880"/>
                  <a:pt x="2136182" y="664846"/>
                  <a:pt x="1762109" y="914228"/>
                </a:cubicBezTo>
                <a:cubicBezTo>
                  <a:pt x="1388036" y="1163610"/>
                  <a:pt x="930837" y="1464451"/>
                  <a:pt x="657704" y="1721750"/>
                </a:cubicBezTo>
                <a:cubicBezTo>
                  <a:pt x="384571" y="1979049"/>
                  <a:pt x="232171" y="2178950"/>
                  <a:pt x="123314" y="2458020"/>
                </a:cubicBezTo>
                <a:cubicBezTo>
                  <a:pt x="14457" y="2737090"/>
                  <a:pt x="20395" y="3016161"/>
                  <a:pt x="4561" y="3396171"/>
                </a:cubicBezTo>
                <a:cubicBezTo>
                  <a:pt x="-11273" y="3776181"/>
                  <a:pt x="18416" y="4405573"/>
                  <a:pt x="28312" y="4738082"/>
                </a:cubicBezTo>
                <a:cubicBezTo>
                  <a:pt x="38208" y="5070591"/>
                  <a:pt x="-33044" y="5274451"/>
                  <a:pt x="63938" y="5391225"/>
                </a:cubicBezTo>
                <a:cubicBezTo>
                  <a:pt x="160920" y="5507999"/>
                  <a:pt x="525096" y="5460497"/>
                  <a:pt x="610203" y="5438726"/>
                </a:cubicBezTo>
                <a:cubicBezTo>
                  <a:pt x="695310" y="5416955"/>
                  <a:pt x="608224" y="5430810"/>
                  <a:pt x="574577" y="5272472"/>
                </a:cubicBezTo>
                <a:close/>
              </a:path>
            </a:pathLst>
          </a:custGeom>
          <a:gradFill>
            <a:gsLst>
              <a:gs pos="48000">
                <a:srgbClr val="FF6600"/>
              </a:gs>
              <a:gs pos="100000">
                <a:srgbClr val="D629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>
            <a:off x="-767825" y="1527408"/>
            <a:ext cx="5342229" cy="3985156"/>
          </a:xfrm>
          <a:custGeom>
            <a:avLst/>
            <a:gdLst>
              <a:gd name="connsiteX0" fmla="*/ 5327950 w 5342229"/>
              <a:gd name="connsiteY0" fmla="*/ 3721486 h 3985156"/>
              <a:gd name="connsiteX1" fmla="*/ 4757934 w 5342229"/>
              <a:gd name="connsiteY1" fmla="*/ 1750182 h 3985156"/>
              <a:gd name="connsiteX2" fmla="*/ 399690 w 5342229"/>
              <a:gd name="connsiteY2" fmla="*/ 52010 h 3985156"/>
              <a:gd name="connsiteX3" fmla="*/ 577820 w 5342229"/>
              <a:gd name="connsiteY3" fmla="*/ 527023 h 3985156"/>
              <a:gd name="connsiteX4" fmla="*/ 3760407 w 5342229"/>
              <a:gd name="connsiteY4" fmla="*/ 1453298 h 3985156"/>
              <a:gd name="connsiteX5" fmla="*/ 5090443 w 5342229"/>
              <a:gd name="connsiteY5" fmla="*/ 2355823 h 3985156"/>
              <a:gd name="connsiteX6" fmla="*/ 5161695 w 5342229"/>
              <a:gd name="connsiteY6" fmla="*/ 3816488 h 3985156"/>
              <a:gd name="connsiteX7" fmla="*/ 5327950 w 5342229"/>
              <a:gd name="connsiteY7" fmla="*/ 3721486 h 398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2229" h="3985156">
                <a:moveTo>
                  <a:pt x="5327950" y="3721486"/>
                </a:moveTo>
                <a:cubicBezTo>
                  <a:pt x="5260657" y="3377102"/>
                  <a:pt x="5579311" y="2361761"/>
                  <a:pt x="4757934" y="1750182"/>
                </a:cubicBezTo>
                <a:cubicBezTo>
                  <a:pt x="3936557" y="1138603"/>
                  <a:pt x="1096376" y="255870"/>
                  <a:pt x="399690" y="52010"/>
                </a:cubicBezTo>
                <a:cubicBezTo>
                  <a:pt x="-296996" y="-151850"/>
                  <a:pt x="17701" y="293475"/>
                  <a:pt x="577820" y="527023"/>
                </a:cubicBezTo>
                <a:cubicBezTo>
                  <a:pt x="1137939" y="760571"/>
                  <a:pt x="3008303" y="1148498"/>
                  <a:pt x="3760407" y="1453298"/>
                </a:cubicBezTo>
                <a:cubicBezTo>
                  <a:pt x="4512511" y="1758098"/>
                  <a:pt x="4856895" y="1961958"/>
                  <a:pt x="5090443" y="2355823"/>
                </a:cubicBezTo>
                <a:cubicBezTo>
                  <a:pt x="5323991" y="2749688"/>
                  <a:pt x="5118152" y="3586898"/>
                  <a:pt x="5161695" y="3816488"/>
                </a:cubicBezTo>
                <a:cubicBezTo>
                  <a:pt x="5205238" y="4046078"/>
                  <a:pt x="5395243" y="4065870"/>
                  <a:pt x="5327950" y="3721486"/>
                </a:cubicBezTo>
                <a:close/>
              </a:path>
            </a:pathLst>
          </a:custGeom>
          <a:gradFill>
            <a:gsLst>
              <a:gs pos="96000">
                <a:srgbClr val="FFFF66"/>
              </a:gs>
              <a:gs pos="52000">
                <a:srgbClr val="FF99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任意多边形 167"/>
          <p:cNvSpPr/>
          <p:nvPr/>
        </p:nvSpPr>
        <p:spPr>
          <a:xfrm flipH="1">
            <a:off x="4997650" y="578509"/>
            <a:ext cx="5147987" cy="5024332"/>
          </a:xfrm>
          <a:custGeom>
            <a:avLst/>
            <a:gdLst>
              <a:gd name="connsiteX0" fmla="*/ 4631213 w 4637614"/>
              <a:gd name="connsiteY0" fmla="*/ 4786127 h 5023915"/>
              <a:gd name="connsiteX1" fmla="*/ 4215577 w 4637614"/>
              <a:gd name="connsiteY1" fmla="*/ 3171083 h 5023915"/>
              <a:gd name="connsiteX2" fmla="*/ 2707410 w 4637614"/>
              <a:gd name="connsiteY2" fmla="*/ 1271031 h 5023915"/>
              <a:gd name="connsiteX3" fmla="*/ 249218 w 4637614"/>
              <a:gd name="connsiteY3" fmla="*/ 24122 h 5023915"/>
              <a:gd name="connsiteX4" fmla="*/ 225468 w 4637614"/>
              <a:gd name="connsiteY4" fmla="*/ 475384 h 5023915"/>
              <a:gd name="connsiteX5" fmla="*/ 1508003 w 4637614"/>
              <a:gd name="connsiteY5" fmla="*/ 819768 h 5023915"/>
              <a:gd name="connsiteX6" fmla="*/ 2612408 w 4637614"/>
              <a:gd name="connsiteY6" fmla="*/ 1425410 h 5023915"/>
              <a:gd name="connsiteX7" fmla="*/ 3752439 w 4637614"/>
              <a:gd name="connsiteY7" fmla="*/ 2707945 h 5023915"/>
              <a:gd name="connsiteX8" fmla="*/ 4263078 w 4637614"/>
              <a:gd name="connsiteY8" fmla="*/ 3693597 h 5023915"/>
              <a:gd name="connsiteX9" fmla="*/ 4453083 w 4637614"/>
              <a:gd name="connsiteY9" fmla="*/ 4904880 h 5023915"/>
              <a:gd name="connsiteX10" fmla="*/ 4631213 w 4637614"/>
              <a:gd name="connsiteY10" fmla="*/ 4786127 h 5023915"/>
              <a:gd name="connsiteX0" fmla="*/ 4631213 w 4637614"/>
              <a:gd name="connsiteY0" fmla="*/ 4786127 h 5023915"/>
              <a:gd name="connsiteX1" fmla="*/ 4215577 w 4637614"/>
              <a:gd name="connsiteY1" fmla="*/ 3171083 h 5023915"/>
              <a:gd name="connsiteX2" fmla="*/ 2707410 w 4637614"/>
              <a:gd name="connsiteY2" fmla="*/ 1271031 h 5023915"/>
              <a:gd name="connsiteX3" fmla="*/ 249218 w 4637614"/>
              <a:gd name="connsiteY3" fmla="*/ 24122 h 5023915"/>
              <a:gd name="connsiteX4" fmla="*/ 225468 w 4637614"/>
              <a:gd name="connsiteY4" fmla="*/ 475384 h 5023915"/>
              <a:gd name="connsiteX5" fmla="*/ 1508003 w 4637614"/>
              <a:gd name="connsiteY5" fmla="*/ 819768 h 5023915"/>
              <a:gd name="connsiteX6" fmla="*/ 2612408 w 4637614"/>
              <a:gd name="connsiteY6" fmla="*/ 1425410 h 5023915"/>
              <a:gd name="connsiteX7" fmla="*/ 3704937 w 4637614"/>
              <a:gd name="connsiteY7" fmla="*/ 2553566 h 5023915"/>
              <a:gd name="connsiteX8" fmla="*/ 4263078 w 4637614"/>
              <a:gd name="connsiteY8" fmla="*/ 3693597 h 5023915"/>
              <a:gd name="connsiteX9" fmla="*/ 4453083 w 4637614"/>
              <a:gd name="connsiteY9" fmla="*/ 4904880 h 5023915"/>
              <a:gd name="connsiteX10" fmla="*/ 4631213 w 4637614"/>
              <a:gd name="connsiteY10" fmla="*/ 4786127 h 5023915"/>
              <a:gd name="connsiteX0" fmla="*/ 4631213 w 4637614"/>
              <a:gd name="connsiteY0" fmla="*/ 4786127 h 5023915"/>
              <a:gd name="connsiteX1" fmla="*/ 4215577 w 4637614"/>
              <a:gd name="connsiteY1" fmla="*/ 3171083 h 5023915"/>
              <a:gd name="connsiteX2" fmla="*/ 2707410 w 4637614"/>
              <a:gd name="connsiteY2" fmla="*/ 1271031 h 5023915"/>
              <a:gd name="connsiteX3" fmla="*/ 249218 w 4637614"/>
              <a:gd name="connsiteY3" fmla="*/ 24122 h 5023915"/>
              <a:gd name="connsiteX4" fmla="*/ 225468 w 4637614"/>
              <a:gd name="connsiteY4" fmla="*/ 475384 h 5023915"/>
              <a:gd name="connsiteX5" fmla="*/ 1508003 w 4637614"/>
              <a:gd name="connsiteY5" fmla="*/ 819768 h 5023915"/>
              <a:gd name="connsiteX6" fmla="*/ 2636159 w 4637614"/>
              <a:gd name="connsiteY6" fmla="*/ 1496662 h 5023915"/>
              <a:gd name="connsiteX7" fmla="*/ 3704937 w 4637614"/>
              <a:gd name="connsiteY7" fmla="*/ 2553566 h 5023915"/>
              <a:gd name="connsiteX8" fmla="*/ 4263078 w 4637614"/>
              <a:gd name="connsiteY8" fmla="*/ 3693597 h 5023915"/>
              <a:gd name="connsiteX9" fmla="*/ 4453083 w 4637614"/>
              <a:gd name="connsiteY9" fmla="*/ 4904880 h 5023915"/>
              <a:gd name="connsiteX10" fmla="*/ 4631213 w 4637614"/>
              <a:gd name="connsiteY10" fmla="*/ 4786127 h 5023915"/>
              <a:gd name="connsiteX0" fmla="*/ 4629928 w 4636329"/>
              <a:gd name="connsiteY0" fmla="*/ 4786544 h 5024332"/>
              <a:gd name="connsiteX1" fmla="*/ 4214292 w 4636329"/>
              <a:gd name="connsiteY1" fmla="*/ 3171500 h 5024332"/>
              <a:gd name="connsiteX2" fmla="*/ 2706125 w 4636329"/>
              <a:gd name="connsiteY2" fmla="*/ 1271448 h 5024332"/>
              <a:gd name="connsiteX3" fmla="*/ 247933 w 4636329"/>
              <a:gd name="connsiteY3" fmla="*/ 24539 h 5024332"/>
              <a:gd name="connsiteX4" fmla="*/ 224183 w 4636329"/>
              <a:gd name="connsiteY4" fmla="*/ 475801 h 5024332"/>
              <a:gd name="connsiteX5" fmla="*/ 1482967 w 4636329"/>
              <a:gd name="connsiteY5" fmla="*/ 879562 h 5024332"/>
              <a:gd name="connsiteX6" fmla="*/ 2634874 w 4636329"/>
              <a:gd name="connsiteY6" fmla="*/ 1497079 h 5024332"/>
              <a:gd name="connsiteX7" fmla="*/ 3703652 w 4636329"/>
              <a:gd name="connsiteY7" fmla="*/ 2553983 h 5024332"/>
              <a:gd name="connsiteX8" fmla="*/ 4261793 w 4636329"/>
              <a:gd name="connsiteY8" fmla="*/ 3694014 h 5024332"/>
              <a:gd name="connsiteX9" fmla="*/ 4451798 w 4636329"/>
              <a:gd name="connsiteY9" fmla="*/ 4905297 h 5024332"/>
              <a:gd name="connsiteX10" fmla="*/ 4629928 w 4636329"/>
              <a:gd name="connsiteY10" fmla="*/ 4786544 h 502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36329" h="5024332">
                <a:moveTo>
                  <a:pt x="4629928" y="4786544"/>
                </a:moveTo>
                <a:cubicBezTo>
                  <a:pt x="4590344" y="4497578"/>
                  <a:pt x="4534926" y="3757349"/>
                  <a:pt x="4214292" y="3171500"/>
                </a:cubicBezTo>
                <a:cubicBezTo>
                  <a:pt x="3893658" y="2585651"/>
                  <a:pt x="3367185" y="1795942"/>
                  <a:pt x="2706125" y="1271448"/>
                </a:cubicBezTo>
                <a:cubicBezTo>
                  <a:pt x="2045065" y="746954"/>
                  <a:pt x="661590" y="157147"/>
                  <a:pt x="247933" y="24539"/>
                </a:cubicBezTo>
                <a:cubicBezTo>
                  <a:pt x="-165724" y="-108069"/>
                  <a:pt x="18344" y="333297"/>
                  <a:pt x="224183" y="475801"/>
                </a:cubicBezTo>
                <a:cubicBezTo>
                  <a:pt x="430022" y="618305"/>
                  <a:pt x="1081185" y="709349"/>
                  <a:pt x="1482967" y="879562"/>
                </a:cubicBezTo>
                <a:cubicBezTo>
                  <a:pt x="1884749" y="1049775"/>
                  <a:pt x="2264760" y="1218009"/>
                  <a:pt x="2634874" y="1497079"/>
                </a:cubicBezTo>
                <a:cubicBezTo>
                  <a:pt x="3004988" y="1776149"/>
                  <a:pt x="3432499" y="2187827"/>
                  <a:pt x="3703652" y="2553983"/>
                </a:cubicBezTo>
                <a:cubicBezTo>
                  <a:pt x="3974805" y="2920139"/>
                  <a:pt x="4145019" y="3327858"/>
                  <a:pt x="4261793" y="3694014"/>
                </a:cubicBezTo>
                <a:cubicBezTo>
                  <a:pt x="4378567" y="4060170"/>
                  <a:pt x="4388463" y="4727167"/>
                  <a:pt x="4451798" y="4905297"/>
                </a:cubicBezTo>
                <a:cubicBezTo>
                  <a:pt x="4515133" y="5083427"/>
                  <a:pt x="4669512" y="5075510"/>
                  <a:pt x="4629928" y="4786544"/>
                </a:cubicBezTo>
                <a:close/>
              </a:path>
            </a:pathLst>
          </a:custGeom>
          <a:gradFill>
            <a:gsLst>
              <a:gs pos="34000">
                <a:srgbClr val="009900"/>
              </a:gs>
              <a:gs pos="100000">
                <a:srgbClr val="CCFF33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任意多边形 168"/>
          <p:cNvSpPr/>
          <p:nvPr/>
        </p:nvSpPr>
        <p:spPr>
          <a:xfrm flipH="1">
            <a:off x="5468938" y="2427734"/>
            <a:ext cx="4503662" cy="3008331"/>
          </a:xfrm>
          <a:custGeom>
            <a:avLst/>
            <a:gdLst>
              <a:gd name="connsiteX0" fmla="*/ 3938978 w 4056043"/>
              <a:gd name="connsiteY0" fmla="*/ 2982190 h 3010546"/>
              <a:gd name="connsiteX1" fmla="*/ 4045856 w 4056043"/>
              <a:gd name="connsiteY1" fmla="*/ 2495302 h 3010546"/>
              <a:gd name="connsiteX2" fmla="*/ 4022105 w 4056043"/>
              <a:gd name="connsiteY2" fmla="*/ 1960913 h 3010546"/>
              <a:gd name="connsiteX3" fmla="*/ 3784599 w 4056043"/>
              <a:gd name="connsiteY3" fmla="*/ 1485900 h 3010546"/>
              <a:gd name="connsiteX4" fmla="*/ 3262084 w 4056043"/>
              <a:gd name="connsiteY4" fmla="*/ 1022762 h 3010546"/>
              <a:gd name="connsiteX5" fmla="*/ 2537690 w 4056043"/>
              <a:gd name="connsiteY5" fmla="*/ 690253 h 3010546"/>
              <a:gd name="connsiteX6" fmla="*/ 1148277 w 4056043"/>
              <a:gd name="connsiteY6" fmla="*/ 250866 h 3010546"/>
              <a:gd name="connsiteX7" fmla="*/ 174500 w 4056043"/>
              <a:gd name="connsiteY7" fmla="*/ 1484 h 3010546"/>
              <a:gd name="connsiteX8" fmla="*/ 55747 w 4056043"/>
              <a:gd name="connsiteY8" fmla="*/ 155863 h 3010546"/>
              <a:gd name="connsiteX9" fmla="*/ 792017 w 4056043"/>
              <a:gd name="connsiteY9" fmla="*/ 333993 h 3010546"/>
              <a:gd name="connsiteX10" fmla="*/ 2027051 w 4056043"/>
              <a:gd name="connsiteY10" fmla="*/ 630876 h 3010546"/>
              <a:gd name="connsiteX11" fmla="*/ 3048329 w 4056043"/>
              <a:gd name="connsiteY11" fmla="*/ 987136 h 3010546"/>
              <a:gd name="connsiteX12" fmla="*/ 3784599 w 4056043"/>
              <a:gd name="connsiteY12" fmla="*/ 1592777 h 3010546"/>
              <a:gd name="connsiteX13" fmla="*/ 3962729 w 4056043"/>
              <a:gd name="connsiteY13" fmla="*/ 2139042 h 3010546"/>
              <a:gd name="connsiteX14" fmla="*/ 3938978 w 4056043"/>
              <a:gd name="connsiteY14" fmla="*/ 2863437 h 3010546"/>
              <a:gd name="connsiteX15" fmla="*/ 3938978 w 4056043"/>
              <a:gd name="connsiteY15" fmla="*/ 2982190 h 3010546"/>
              <a:gd name="connsiteX0" fmla="*/ 3938978 w 4056043"/>
              <a:gd name="connsiteY0" fmla="*/ 2982190 h 3010546"/>
              <a:gd name="connsiteX1" fmla="*/ 4045856 w 4056043"/>
              <a:gd name="connsiteY1" fmla="*/ 2495302 h 3010546"/>
              <a:gd name="connsiteX2" fmla="*/ 4022105 w 4056043"/>
              <a:gd name="connsiteY2" fmla="*/ 1960913 h 3010546"/>
              <a:gd name="connsiteX3" fmla="*/ 3784599 w 4056043"/>
              <a:gd name="connsiteY3" fmla="*/ 1485900 h 3010546"/>
              <a:gd name="connsiteX4" fmla="*/ 3262084 w 4056043"/>
              <a:gd name="connsiteY4" fmla="*/ 1022762 h 3010546"/>
              <a:gd name="connsiteX5" fmla="*/ 2537690 w 4056043"/>
              <a:gd name="connsiteY5" fmla="*/ 690253 h 3010546"/>
              <a:gd name="connsiteX6" fmla="*/ 1148277 w 4056043"/>
              <a:gd name="connsiteY6" fmla="*/ 250866 h 3010546"/>
              <a:gd name="connsiteX7" fmla="*/ 174500 w 4056043"/>
              <a:gd name="connsiteY7" fmla="*/ 1484 h 3010546"/>
              <a:gd name="connsiteX8" fmla="*/ 55747 w 4056043"/>
              <a:gd name="connsiteY8" fmla="*/ 155863 h 3010546"/>
              <a:gd name="connsiteX9" fmla="*/ 792017 w 4056043"/>
              <a:gd name="connsiteY9" fmla="*/ 333993 h 3010546"/>
              <a:gd name="connsiteX10" fmla="*/ 2027051 w 4056043"/>
              <a:gd name="connsiteY10" fmla="*/ 630876 h 3010546"/>
              <a:gd name="connsiteX11" fmla="*/ 3048329 w 4056043"/>
              <a:gd name="connsiteY11" fmla="*/ 987136 h 3010546"/>
              <a:gd name="connsiteX12" fmla="*/ 3784599 w 4056043"/>
              <a:gd name="connsiteY12" fmla="*/ 1628403 h 3010546"/>
              <a:gd name="connsiteX13" fmla="*/ 3962729 w 4056043"/>
              <a:gd name="connsiteY13" fmla="*/ 2139042 h 3010546"/>
              <a:gd name="connsiteX14" fmla="*/ 3938978 w 4056043"/>
              <a:gd name="connsiteY14" fmla="*/ 2863437 h 3010546"/>
              <a:gd name="connsiteX15" fmla="*/ 3938978 w 4056043"/>
              <a:gd name="connsiteY15" fmla="*/ 2982190 h 3010546"/>
              <a:gd name="connsiteX0" fmla="*/ 3938978 w 4056043"/>
              <a:gd name="connsiteY0" fmla="*/ 2982190 h 3008331"/>
              <a:gd name="connsiteX1" fmla="*/ 4045856 w 4056043"/>
              <a:gd name="connsiteY1" fmla="*/ 2495302 h 3008331"/>
              <a:gd name="connsiteX2" fmla="*/ 4022105 w 4056043"/>
              <a:gd name="connsiteY2" fmla="*/ 1960913 h 3008331"/>
              <a:gd name="connsiteX3" fmla="*/ 3784599 w 4056043"/>
              <a:gd name="connsiteY3" fmla="*/ 1485900 h 3008331"/>
              <a:gd name="connsiteX4" fmla="*/ 3262084 w 4056043"/>
              <a:gd name="connsiteY4" fmla="*/ 1022762 h 3008331"/>
              <a:gd name="connsiteX5" fmla="*/ 2537690 w 4056043"/>
              <a:gd name="connsiteY5" fmla="*/ 690253 h 3008331"/>
              <a:gd name="connsiteX6" fmla="*/ 1148277 w 4056043"/>
              <a:gd name="connsiteY6" fmla="*/ 250866 h 3008331"/>
              <a:gd name="connsiteX7" fmla="*/ 174500 w 4056043"/>
              <a:gd name="connsiteY7" fmla="*/ 1484 h 3008331"/>
              <a:gd name="connsiteX8" fmla="*/ 55747 w 4056043"/>
              <a:gd name="connsiteY8" fmla="*/ 155863 h 3008331"/>
              <a:gd name="connsiteX9" fmla="*/ 792017 w 4056043"/>
              <a:gd name="connsiteY9" fmla="*/ 333993 h 3008331"/>
              <a:gd name="connsiteX10" fmla="*/ 2027051 w 4056043"/>
              <a:gd name="connsiteY10" fmla="*/ 630876 h 3008331"/>
              <a:gd name="connsiteX11" fmla="*/ 3048329 w 4056043"/>
              <a:gd name="connsiteY11" fmla="*/ 987136 h 3008331"/>
              <a:gd name="connsiteX12" fmla="*/ 3784599 w 4056043"/>
              <a:gd name="connsiteY12" fmla="*/ 1628403 h 3008331"/>
              <a:gd name="connsiteX13" fmla="*/ 3974604 w 4056043"/>
              <a:gd name="connsiteY13" fmla="*/ 2198419 h 3008331"/>
              <a:gd name="connsiteX14" fmla="*/ 3938978 w 4056043"/>
              <a:gd name="connsiteY14" fmla="*/ 2863437 h 3008331"/>
              <a:gd name="connsiteX15" fmla="*/ 3938978 w 4056043"/>
              <a:gd name="connsiteY15" fmla="*/ 2982190 h 3008331"/>
              <a:gd name="connsiteX0" fmla="*/ 3938978 w 4056043"/>
              <a:gd name="connsiteY0" fmla="*/ 2982190 h 3008331"/>
              <a:gd name="connsiteX1" fmla="*/ 4045856 w 4056043"/>
              <a:gd name="connsiteY1" fmla="*/ 2495302 h 3008331"/>
              <a:gd name="connsiteX2" fmla="*/ 4022105 w 4056043"/>
              <a:gd name="connsiteY2" fmla="*/ 1960913 h 3008331"/>
              <a:gd name="connsiteX3" fmla="*/ 3784599 w 4056043"/>
              <a:gd name="connsiteY3" fmla="*/ 1485900 h 3008331"/>
              <a:gd name="connsiteX4" fmla="*/ 3262084 w 4056043"/>
              <a:gd name="connsiteY4" fmla="*/ 1022762 h 3008331"/>
              <a:gd name="connsiteX5" fmla="*/ 2537690 w 4056043"/>
              <a:gd name="connsiteY5" fmla="*/ 690253 h 3008331"/>
              <a:gd name="connsiteX6" fmla="*/ 1148277 w 4056043"/>
              <a:gd name="connsiteY6" fmla="*/ 250866 h 3008331"/>
              <a:gd name="connsiteX7" fmla="*/ 174500 w 4056043"/>
              <a:gd name="connsiteY7" fmla="*/ 1484 h 3008331"/>
              <a:gd name="connsiteX8" fmla="*/ 55747 w 4056043"/>
              <a:gd name="connsiteY8" fmla="*/ 155863 h 3008331"/>
              <a:gd name="connsiteX9" fmla="*/ 792017 w 4056043"/>
              <a:gd name="connsiteY9" fmla="*/ 333993 h 3008331"/>
              <a:gd name="connsiteX10" fmla="*/ 2027051 w 4056043"/>
              <a:gd name="connsiteY10" fmla="*/ 630876 h 3008331"/>
              <a:gd name="connsiteX11" fmla="*/ 3083955 w 4056043"/>
              <a:gd name="connsiteY11" fmla="*/ 1034638 h 3008331"/>
              <a:gd name="connsiteX12" fmla="*/ 3784599 w 4056043"/>
              <a:gd name="connsiteY12" fmla="*/ 1628403 h 3008331"/>
              <a:gd name="connsiteX13" fmla="*/ 3974604 w 4056043"/>
              <a:gd name="connsiteY13" fmla="*/ 2198419 h 3008331"/>
              <a:gd name="connsiteX14" fmla="*/ 3938978 w 4056043"/>
              <a:gd name="connsiteY14" fmla="*/ 2863437 h 3008331"/>
              <a:gd name="connsiteX15" fmla="*/ 3938978 w 4056043"/>
              <a:gd name="connsiteY15" fmla="*/ 2982190 h 300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56043" h="3008331">
                <a:moveTo>
                  <a:pt x="3938978" y="2982190"/>
                </a:moveTo>
                <a:cubicBezTo>
                  <a:pt x="3956791" y="2920834"/>
                  <a:pt x="4032002" y="2665515"/>
                  <a:pt x="4045856" y="2495302"/>
                </a:cubicBezTo>
                <a:cubicBezTo>
                  <a:pt x="4059710" y="2325089"/>
                  <a:pt x="4065648" y="2129147"/>
                  <a:pt x="4022105" y="1960913"/>
                </a:cubicBezTo>
                <a:cubicBezTo>
                  <a:pt x="3978562" y="1792679"/>
                  <a:pt x="3911269" y="1642258"/>
                  <a:pt x="3784599" y="1485900"/>
                </a:cubicBezTo>
                <a:cubicBezTo>
                  <a:pt x="3657929" y="1329542"/>
                  <a:pt x="3469902" y="1155370"/>
                  <a:pt x="3262084" y="1022762"/>
                </a:cubicBezTo>
                <a:cubicBezTo>
                  <a:pt x="3054266" y="890154"/>
                  <a:pt x="2889991" y="818902"/>
                  <a:pt x="2537690" y="690253"/>
                </a:cubicBezTo>
                <a:cubicBezTo>
                  <a:pt x="2185389" y="561604"/>
                  <a:pt x="1542142" y="365661"/>
                  <a:pt x="1148277" y="250866"/>
                </a:cubicBezTo>
                <a:cubicBezTo>
                  <a:pt x="754412" y="136071"/>
                  <a:pt x="356588" y="17318"/>
                  <a:pt x="174500" y="1484"/>
                </a:cubicBezTo>
                <a:cubicBezTo>
                  <a:pt x="-7588" y="-14350"/>
                  <a:pt x="-47172" y="100445"/>
                  <a:pt x="55747" y="155863"/>
                </a:cubicBezTo>
                <a:cubicBezTo>
                  <a:pt x="158666" y="211281"/>
                  <a:pt x="792017" y="333993"/>
                  <a:pt x="792017" y="333993"/>
                </a:cubicBezTo>
                <a:cubicBezTo>
                  <a:pt x="1120568" y="413162"/>
                  <a:pt x="1645061" y="514102"/>
                  <a:pt x="2027051" y="630876"/>
                </a:cubicBezTo>
                <a:cubicBezTo>
                  <a:pt x="2409041" y="747650"/>
                  <a:pt x="2791030" y="868384"/>
                  <a:pt x="3083955" y="1034638"/>
                </a:cubicBezTo>
                <a:cubicBezTo>
                  <a:pt x="3376880" y="1200893"/>
                  <a:pt x="3636158" y="1434440"/>
                  <a:pt x="3784599" y="1628403"/>
                </a:cubicBezTo>
                <a:cubicBezTo>
                  <a:pt x="3933041" y="1822367"/>
                  <a:pt x="3948874" y="1986642"/>
                  <a:pt x="3974604" y="2198419"/>
                </a:cubicBezTo>
                <a:cubicBezTo>
                  <a:pt x="4000334" y="2410196"/>
                  <a:pt x="3944916" y="2732808"/>
                  <a:pt x="3938978" y="2863437"/>
                </a:cubicBezTo>
                <a:cubicBezTo>
                  <a:pt x="3933040" y="2994066"/>
                  <a:pt x="3921165" y="3043546"/>
                  <a:pt x="3938978" y="2982190"/>
                </a:cubicBezTo>
                <a:close/>
              </a:path>
            </a:pathLst>
          </a:custGeom>
          <a:gradFill>
            <a:gsLst>
              <a:gs pos="94000">
                <a:srgbClr val="FFFF66">
                  <a:alpha val="67000"/>
                </a:srgbClr>
              </a:gs>
              <a:gs pos="42000">
                <a:srgbClr val="FF00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任意多边形 169"/>
          <p:cNvSpPr/>
          <p:nvPr/>
        </p:nvSpPr>
        <p:spPr>
          <a:xfrm flipH="1">
            <a:off x="6425987" y="-164554"/>
            <a:ext cx="1787523" cy="5633885"/>
          </a:xfrm>
          <a:custGeom>
            <a:avLst/>
            <a:gdLst>
              <a:gd name="connsiteX0" fmla="*/ 706762 w 1609861"/>
              <a:gd name="connsiteY0" fmla="*/ 5333651 h 5633885"/>
              <a:gd name="connsiteX1" fmla="*/ 1241152 w 1609861"/>
              <a:gd name="connsiteY1" fmla="*/ 4454877 h 5633885"/>
              <a:gd name="connsiteX2" fmla="*/ 1538035 w 1609861"/>
              <a:gd name="connsiteY2" fmla="*/ 3481100 h 5633885"/>
              <a:gd name="connsiteX3" fmla="*/ 1217401 w 1609861"/>
              <a:gd name="connsiteY3" fmla="*/ 2210440 h 5633885"/>
              <a:gd name="connsiteX4" fmla="*/ 588009 w 1609861"/>
              <a:gd name="connsiteY4" fmla="*/ 951656 h 5633885"/>
              <a:gd name="connsiteX5" fmla="*/ 6118 w 1609861"/>
              <a:gd name="connsiteY5" fmla="*/ 132258 h 5633885"/>
              <a:gd name="connsiteX6" fmla="*/ 303001 w 1609861"/>
              <a:gd name="connsiteY6" fmla="*/ 49131 h 5633885"/>
              <a:gd name="connsiteX7" fmla="*/ 623635 w 1609861"/>
              <a:gd name="connsiteY7" fmla="*/ 619147 h 5633885"/>
              <a:gd name="connsiteX8" fmla="*/ 1312404 w 1609861"/>
              <a:gd name="connsiteY8" fmla="*/ 2174814 h 5633885"/>
              <a:gd name="connsiteX9" fmla="*/ 1585536 w 1609861"/>
              <a:gd name="connsiteY9" fmla="*/ 3196092 h 5633885"/>
              <a:gd name="connsiteX10" fmla="*/ 1502409 w 1609861"/>
              <a:gd name="connsiteY10" fmla="*/ 4027365 h 5633885"/>
              <a:gd name="connsiteX11" fmla="*/ 754264 w 1609861"/>
              <a:gd name="connsiteY11" fmla="*/ 5547406 h 5633885"/>
              <a:gd name="connsiteX12" fmla="*/ 706762 w 1609861"/>
              <a:gd name="connsiteY12" fmla="*/ 5333651 h 563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9861" h="5633885">
                <a:moveTo>
                  <a:pt x="706762" y="5333651"/>
                </a:moveTo>
                <a:cubicBezTo>
                  <a:pt x="787910" y="5151563"/>
                  <a:pt x="1102607" y="4763635"/>
                  <a:pt x="1241152" y="4454877"/>
                </a:cubicBezTo>
                <a:cubicBezTo>
                  <a:pt x="1379697" y="4146119"/>
                  <a:pt x="1541993" y="3855173"/>
                  <a:pt x="1538035" y="3481100"/>
                </a:cubicBezTo>
                <a:cubicBezTo>
                  <a:pt x="1534077" y="3107027"/>
                  <a:pt x="1375739" y="2632014"/>
                  <a:pt x="1217401" y="2210440"/>
                </a:cubicBezTo>
                <a:cubicBezTo>
                  <a:pt x="1059063" y="1788866"/>
                  <a:pt x="789890" y="1298020"/>
                  <a:pt x="588009" y="951656"/>
                </a:cubicBezTo>
                <a:cubicBezTo>
                  <a:pt x="386128" y="605292"/>
                  <a:pt x="53619" y="282679"/>
                  <a:pt x="6118" y="132258"/>
                </a:cubicBezTo>
                <a:cubicBezTo>
                  <a:pt x="-41383" y="-18163"/>
                  <a:pt x="200082" y="-32017"/>
                  <a:pt x="303001" y="49131"/>
                </a:cubicBezTo>
                <a:cubicBezTo>
                  <a:pt x="405920" y="130279"/>
                  <a:pt x="455401" y="264867"/>
                  <a:pt x="623635" y="619147"/>
                </a:cubicBezTo>
                <a:cubicBezTo>
                  <a:pt x="791869" y="973427"/>
                  <a:pt x="1152087" y="1745323"/>
                  <a:pt x="1312404" y="2174814"/>
                </a:cubicBezTo>
                <a:cubicBezTo>
                  <a:pt x="1472721" y="2604305"/>
                  <a:pt x="1553868" y="2887333"/>
                  <a:pt x="1585536" y="3196092"/>
                </a:cubicBezTo>
                <a:cubicBezTo>
                  <a:pt x="1617204" y="3504851"/>
                  <a:pt x="1640954" y="3635479"/>
                  <a:pt x="1502409" y="4027365"/>
                </a:cubicBezTo>
                <a:cubicBezTo>
                  <a:pt x="1363864" y="4419251"/>
                  <a:pt x="892810" y="5325733"/>
                  <a:pt x="754264" y="5547406"/>
                </a:cubicBezTo>
                <a:cubicBezTo>
                  <a:pt x="615718" y="5769079"/>
                  <a:pt x="625614" y="5515739"/>
                  <a:pt x="706762" y="5333651"/>
                </a:cubicBezTo>
                <a:close/>
              </a:path>
            </a:pathLst>
          </a:custGeom>
          <a:gradFill>
            <a:gsLst>
              <a:gs pos="19000">
                <a:srgbClr val="3333CC"/>
              </a:gs>
              <a:gs pos="65000">
                <a:srgbClr val="0099FF">
                  <a:alpha val="42000"/>
                </a:srgbClr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任意多边形 170"/>
          <p:cNvSpPr/>
          <p:nvPr/>
        </p:nvSpPr>
        <p:spPr>
          <a:xfrm flipH="1">
            <a:off x="6464591" y="-477763"/>
            <a:ext cx="2475943" cy="5971863"/>
          </a:xfrm>
          <a:custGeom>
            <a:avLst/>
            <a:gdLst>
              <a:gd name="connsiteX0" fmla="*/ 1347050 w 2206324"/>
              <a:gd name="connsiteY0" fmla="*/ 5843501 h 5972672"/>
              <a:gd name="connsiteX1" fmla="*/ 2202074 w 2206324"/>
              <a:gd name="connsiteY1" fmla="*/ 3919698 h 5972672"/>
              <a:gd name="connsiteX2" fmla="*/ 1620183 w 2206324"/>
              <a:gd name="connsiteY2" fmla="*/ 1912768 h 5972672"/>
              <a:gd name="connsiteX3" fmla="*/ 408900 w 2206324"/>
              <a:gd name="connsiteY3" fmla="*/ 119594 h 5972672"/>
              <a:gd name="connsiteX4" fmla="*/ 5139 w 2206324"/>
              <a:gd name="connsiteY4" fmla="*/ 250223 h 5972672"/>
              <a:gd name="connsiteX5" fmla="*/ 634531 w 2206324"/>
              <a:gd name="connsiteY5" fmla="*/ 927116 h 5972672"/>
              <a:gd name="connsiteX6" fmla="*/ 1192671 w 2206324"/>
              <a:gd name="connsiteY6" fmla="*/ 1604010 h 5972672"/>
              <a:gd name="connsiteX7" fmla="*/ 1869565 w 2206324"/>
              <a:gd name="connsiteY7" fmla="*/ 2779667 h 5972672"/>
              <a:gd name="connsiteX8" fmla="*/ 2107071 w 2206324"/>
              <a:gd name="connsiteY8" fmla="*/ 3670316 h 5972672"/>
              <a:gd name="connsiteX9" fmla="*/ 2059570 w 2206324"/>
              <a:gd name="connsiteY9" fmla="*/ 4204706 h 5972672"/>
              <a:gd name="connsiteX10" fmla="*/ 1833939 w 2206324"/>
              <a:gd name="connsiteY10" fmla="*/ 4834098 h 5972672"/>
              <a:gd name="connsiteX11" fmla="*/ 1026417 w 2206324"/>
              <a:gd name="connsiteY11" fmla="*/ 5689122 h 5972672"/>
              <a:gd name="connsiteX12" fmla="*/ 1347050 w 2206324"/>
              <a:gd name="connsiteY12" fmla="*/ 5843501 h 5972672"/>
              <a:gd name="connsiteX0" fmla="*/ 1347050 w 2206324"/>
              <a:gd name="connsiteY0" fmla="*/ 5843501 h 5971863"/>
              <a:gd name="connsiteX1" fmla="*/ 2202074 w 2206324"/>
              <a:gd name="connsiteY1" fmla="*/ 3919698 h 5971863"/>
              <a:gd name="connsiteX2" fmla="*/ 1620183 w 2206324"/>
              <a:gd name="connsiteY2" fmla="*/ 1912768 h 5971863"/>
              <a:gd name="connsiteX3" fmla="*/ 408900 w 2206324"/>
              <a:gd name="connsiteY3" fmla="*/ 119594 h 5971863"/>
              <a:gd name="connsiteX4" fmla="*/ 5139 w 2206324"/>
              <a:gd name="connsiteY4" fmla="*/ 250223 h 5971863"/>
              <a:gd name="connsiteX5" fmla="*/ 634531 w 2206324"/>
              <a:gd name="connsiteY5" fmla="*/ 927116 h 5971863"/>
              <a:gd name="connsiteX6" fmla="*/ 1192671 w 2206324"/>
              <a:gd name="connsiteY6" fmla="*/ 1604010 h 5971863"/>
              <a:gd name="connsiteX7" fmla="*/ 1869565 w 2206324"/>
              <a:gd name="connsiteY7" fmla="*/ 2779667 h 5971863"/>
              <a:gd name="connsiteX8" fmla="*/ 2107071 w 2206324"/>
              <a:gd name="connsiteY8" fmla="*/ 3670316 h 5971863"/>
              <a:gd name="connsiteX9" fmla="*/ 2059570 w 2206324"/>
              <a:gd name="connsiteY9" fmla="*/ 4204706 h 5971863"/>
              <a:gd name="connsiteX10" fmla="*/ 1762687 w 2206324"/>
              <a:gd name="connsiteY10" fmla="*/ 4845973 h 5971863"/>
              <a:gd name="connsiteX11" fmla="*/ 1026417 w 2206324"/>
              <a:gd name="connsiteY11" fmla="*/ 5689122 h 5971863"/>
              <a:gd name="connsiteX12" fmla="*/ 1347050 w 2206324"/>
              <a:gd name="connsiteY12" fmla="*/ 5843501 h 5971863"/>
              <a:gd name="connsiteX0" fmla="*/ 1347050 w 2229859"/>
              <a:gd name="connsiteY0" fmla="*/ 5843501 h 5971863"/>
              <a:gd name="connsiteX1" fmla="*/ 2225824 w 2229859"/>
              <a:gd name="connsiteY1" fmla="*/ 3919698 h 5971863"/>
              <a:gd name="connsiteX2" fmla="*/ 1620183 w 2229859"/>
              <a:gd name="connsiteY2" fmla="*/ 1912768 h 5971863"/>
              <a:gd name="connsiteX3" fmla="*/ 408900 w 2229859"/>
              <a:gd name="connsiteY3" fmla="*/ 119594 h 5971863"/>
              <a:gd name="connsiteX4" fmla="*/ 5139 w 2229859"/>
              <a:gd name="connsiteY4" fmla="*/ 250223 h 5971863"/>
              <a:gd name="connsiteX5" fmla="*/ 634531 w 2229859"/>
              <a:gd name="connsiteY5" fmla="*/ 927116 h 5971863"/>
              <a:gd name="connsiteX6" fmla="*/ 1192671 w 2229859"/>
              <a:gd name="connsiteY6" fmla="*/ 1604010 h 5971863"/>
              <a:gd name="connsiteX7" fmla="*/ 1869565 w 2229859"/>
              <a:gd name="connsiteY7" fmla="*/ 2779667 h 5971863"/>
              <a:gd name="connsiteX8" fmla="*/ 2107071 w 2229859"/>
              <a:gd name="connsiteY8" fmla="*/ 3670316 h 5971863"/>
              <a:gd name="connsiteX9" fmla="*/ 2059570 w 2229859"/>
              <a:gd name="connsiteY9" fmla="*/ 4204706 h 5971863"/>
              <a:gd name="connsiteX10" fmla="*/ 1762687 w 2229859"/>
              <a:gd name="connsiteY10" fmla="*/ 4845973 h 5971863"/>
              <a:gd name="connsiteX11" fmla="*/ 1026417 w 2229859"/>
              <a:gd name="connsiteY11" fmla="*/ 5689122 h 5971863"/>
              <a:gd name="connsiteX12" fmla="*/ 1347050 w 2229859"/>
              <a:gd name="connsiteY12" fmla="*/ 5843501 h 5971863"/>
              <a:gd name="connsiteX0" fmla="*/ 1347050 w 2229859"/>
              <a:gd name="connsiteY0" fmla="*/ 5843501 h 5971863"/>
              <a:gd name="connsiteX1" fmla="*/ 2225824 w 2229859"/>
              <a:gd name="connsiteY1" fmla="*/ 3919698 h 5971863"/>
              <a:gd name="connsiteX2" fmla="*/ 1620183 w 2229859"/>
              <a:gd name="connsiteY2" fmla="*/ 1912768 h 5971863"/>
              <a:gd name="connsiteX3" fmla="*/ 408900 w 2229859"/>
              <a:gd name="connsiteY3" fmla="*/ 119594 h 5971863"/>
              <a:gd name="connsiteX4" fmla="*/ 5139 w 2229859"/>
              <a:gd name="connsiteY4" fmla="*/ 250223 h 5971863"/>
              <a:gd name="connsiteX5" fmla="*/ 634531 w 2229859"/>
              <a:gd name="connsiteY5" fmla="*/ 927116 h 5971863"/>
              <a:gd name="connsiteX6" fmla="*/ 1192671 w 2229859"/>
              <a:gd name="connsiteY6" fmla="*/ 1604010 h 5971863"/>
              <a:gd name="connsiteX7" fmla="*/ 1869565 w 2229859"/>
              <a:gd name="connsiteY7" fmla="*/ 2779667 h 5971863"/>
              <a:gd name="connsiteX8" fmla="*/ 2095196 w 2229859"/>
              <a:gd name="connsiteY8" fmla="*/ 3563438 h 5971863"/>
              <a:gd name="connsiteX9" fmla="*/ 2059570 w 2229859"/>
              <a:gd name="connsiteY9" fmla="*/ 4204706 h 5971863"/>
              <a:gd name="connsiteX10" fmla="*/ 1762687 w 2229859"/>
              <a:gd name="connsiteY10" fmla="*/ 4845973 h 5971863"/>
              <a:gd name="connsiteX11" fmla="*/ 1026417 w 2229859"/>
              <a:gd name="connsiteY11" fmla="*/ 5689122 h 5971863"/>
              <a:gd name="connsiteX12" fmla="*/ 1347050 w 2229859"/>
              <a:gd name="connsiteY12" fmla="*/ 5843501 h 597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29859" h="5971863">
                <a:moveTo>
                  <a:pt x="1347050" y="5843501"/>
                </a:moveTo>
                <a:cubicBezTo>
                  <a:pt x="1546951" y="5548597"/>
                  <a:pt x="2180302" y="4574820"/>
                  <a:pt x="2225824" y="3919698"/>
                </a:cubicBezTo>
                <a:cubicBezTo>
                  <a:pt x="2271346" y="3264576"/>
                  <a:pt x="1923004" y="2546119"/>
                  <a:pt x="1620183" y="1912768"/>
                </a:cubicBezTo>
                <a:cubicBezTo>
                  <a:pt x="1317362" y="1279417"/>
                  <a:pt x="678074" y="396685"/>
                  <a:pt x="408900" y="119594"/>
                </a:cubicBezTo>
                <a:cubicBezTo>
                  <a:pt x="139726" y="-157497"/>
                  <a:pt x="-32466" y="115636"/>
                  <a:pt x="5139" y="250223"/>
                </a:cubicBezTo>
                <a:cubicBezTo>
                  <a:pt x="42744" y="384810"/>
                  <a:pt x="436609" y="701485"/>
                  <a:pt x="634531" y="927116"/>
                </a:cubicBezTo>
                <a:cubicBezTo>
                  <a:pt x="832453" y="1152747"/>
                  <a:pt x="986832" y="1295252"/>
                  <a:pt x="1192671" y="1604010"/>
                </a:cubicBezTo>
                <a:cubicBezTo>
                  <a:pt x="1398510" y="1912768"/>
                  <a:pt x="1719144" y="2453096"/>
                  <a:pt x="1869565" y="2779667"/>
                </a:cubicBezTo>
                <a:cubicBezTo>
                  <a:pt x="2019986" y="3106238"/>
                  <a:pt x="2063529" y="3325932"/>
                  <a:pt x="2095196" y="3563438"/>
                </a:cubicBezTo>
                <a:cubicBezTo>
                  <a:pt x="2126863" y="3800944"/>
                  <a:pt x="2114988" y="3990950"/>
                  <a:pt x="2059570" y="4204706"/>
                </a:cubicBezTo>
                <a:cubicBezTo>
                  <a:pt x="2004152" y="4418462"/>
                  <a:pt x="1934879" y="4598570"/>
                  <a:pt x="1762687" y="4845973"/>
                </a:cubicBezTo>
                <a:cubicBezTo>
                  <a:pt x="1590495" y="5093376"/>
                  <a:pt x="1095690" y="5522867"/>
                  <a:pt x="1026417" y="5689122"/>
                </a:cubicBezTo>
                <a:cubicBezTo>
                  <a:pt x="957144" y="5855377"/>
                  <a:pt x="1147149" y="6138405"/>
                  <a:pt x="1347050" y="5843501"/>
                </a:cubicBezTo>
                <a:close/>
              </a:path>
            </a:pathLst>
          </a:custGeom>
          <a:gradFill>
            <a:gsLst>
              <a:gs pos="30000">
                <a:srgbClr val="FF0066"/>
              </a:gs>
              <a:gs pos="100000">
                <a:srgbClr val="FF99FF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任意多边形 171"/>
          <p:cNvSpPr/>
          <p:nvPr/>
        </p:nvSpPr>
        <p:spPr>
          <a:xfrm flipH="1">
            <a:off x="5385205" y="2095320"/>
            <a:ext cx="4789206" cy="3386355"/>
          </a:xfrm>
          <a:custGeom>
            <a:avLst/>
            <a:gdLst>
              <a:gd name="connsiteX0" fmla="*/ 4091910 w 4316084"/>
              <a:gd name="connsiteY0" fmla="*/ 3468673 h 3483483"/>
              <a:gd name="connsiteX1" fmla="*/ 4281916 w 4316084"/>
              <a:gd name="connsiteY1" fmla="*/ 2756154 h 3483483"/>
              <a:gd name="connsiteX2" fmla="*/ 4032534 w 4316084"/>
              <a:gd name="connsiteY2" fmla="*/ 1758626 h 3483483"/>
              <a:gd name="connsiteX3" fmla="*/ 1693095 w 4316084"/>
              <a:gd name="connsiteY3" fmla="*/ 511717 h 3483483"/>
              <a:gd name="connsiteX4" fmla="*/ 173053 w 4316084"/>
              <a:gd name="connsiteY4" fmla="*/ 1078 h 3483483"/>
              <a:gd name="connsiteX5" fmla="*/ 244305 w 4316084"/>
              <a:gd name="connsiteY5" fmla="*/ 392964 h 3483483"/>
              <a:gd name="connsiteX6" fmla="*/ 2049355 w 4316084"/>
              <a:gd name="connsiteY6" fmla="*/ 927354 h 3483483"/>
              <a:gd name="connsiteX7" fmla="*/ 3367516 w 4316084"/>
              <a:gd name="connsiteY7" fmla="*/ 1521120 h 3483483"/>
              <a:gd name="connsiteX8" fmla="*/ 4127536 w 4316084"/>
              <a:gd name="connsiteY8" fmla="*/ 2091135 h 3483483"/>
              <a:gd name="connsiteX9" fmla="*/ 4091910 w 4316084"/>
              <a:gd name="connsiteY9" fmla="*/ 3468673 h 3483483"/>
              <a:gd name="connsiteX0" fmla="*/ 4091910 w 4347185"/>
              <a:gd name="connsiteY0" fmla="*/ 3468673 h 3479608"/>
              <a:gd name="connsiteX1" fmla="*/ 4329417 w 4347185"/>
              <a:gd name="connsiteY1" fmla="*/ 2684902 h 3479608"/>
              <a:gd name="connsiteX2" fmla="*/ 4032534 w 4347185"/>
              <a:gd name="connsiteY2" fmla="*/ 1758626 h 3479608"/>
              <a:gd name="connsiteX3" fmla="*/ 1693095 w 4347185"/>
              <a:gd name="connsiteY3" fmla="*/ 511717 h 3479608"/>
              <a:gd name="connsiteX4" fmla="*/ 173053 w 4347185"/>
              <a:gd name="connsiteY4" fmla="*/ 1078 h 3479608"/>
              <a:gd name="connsiteX5" fmla="*/ 244305 w 4347185"/>
              <a:gd name="connsiteY5" fmla="*/ 392964 h 3479608"/>
              <a:gd name="connsiteX6" fmla="*/ 2049355 w 4347185"/>
              <a:gd name="connsiteY6" fmla="*/ 927354 h 3479608"/>
              <a:gd name="connsiteX7" fmla="*/ 3367516 w 4347185"/>
              <a:gd name="connsiteY7" fmla="*/ 1521120 h 3479608"/>
              <a:gd name="connsiteX8" fmla="*/ 4127536 w 4347185"/>
              <a:gd name="connsiteY8" fmla="*/ 2091135 h 3479608"/>
              <a:gd name="connsiteX9" fmla="*/ 4091910 w 4347185"/>
              <a:gd name="connsiteY9" fmla="*/ 3468673 h 3479608"/>
              <a:gd name="connsiteX0" fmla="*/ 4091910 w 4308927"/>
              <a:gd name="connsiteY0" fmla="*/ 3468673 h 3482772"/>
              <a:gd name="connsiteX1" fmla="*/ 4270040 w 4308927"/>
              <a:gd name="connsiteY1" fmla="*/ 2744279 h 3482772"/>
              <a:gd name="connsiteX2" fmla="*/ 4032534 w 4308927"/>
              <a:gd name="connsiteY2" fmla="*/ 1758626 h 3482772"/>
              <a:gd name="connsiteX3" fmla="*/ 1693095 w 4308927"/>
              <a:gd name="connsiteY3" fmla="*/ 511717 h 3482772"/>
              <a:gd name="connsiteX4" fmla="*/ 173053 w 4308927"/>
              <a:gd name="connsiteY4" fmla="*/ 1078 h 3482772"/>
              <a:gd name="connsiteX5" fmla="*/ 244305 w 4308927"/>
              <a:gd name="connsiteY5" fmla="*/ 392964 h 3482772"/>
              <a:gd name="connsiteX6" fmla="*/ 2049355 w 4308927"/>
              <a:gd name="connsiteY6" fmla="*/ 927354 h 3482772"/>
              <a:gd name="connsiteX7" fmla="*/ 3367516 w 4308927"/>
              <a:gd name="connsiteY7" fmla="*/ 1521120 h 3482772"/>
              <a:gd name="connsiteX8" fmla="*/ 4127536 w 4308927"/>
              <a:gd name="connsiteY8" fmla="*/ 2091135 h 3482772"/>
              <a:gd name="connsiteX9" fmla="*/ 4091910 w 4308927"/>
              <a:gd name="connsiteY9" fmla="*/ 3468673 h 3482772"/>
              <a:gd name="connsiteX0" fmla="*/ 4091910 w 4313597"/>
              <a:gd name="connsiteY0" fmla="*/ 3468673 h 3485816"/>
              <a:gd name="connsiteX1" fmla="*/ 4270040 w 4313597"/>
              <a:gd name="connsiteY1" fmla="*/ 2744279 h 3485816"/>
              <a:gd name="connsiteX2" fmla="*/ 4032534 w 4313597"/>
              <a:gd name="connsiteY2" fmla="*/ 1758626 h 3485816"/>
              <a:gd name="connsiteX3" fmla="*/ 1693095 w 4313597"/>
              <a:gd name="connsiteY3" fmla="*/ 511717 h 3485816"/>
              <a:gd name="connsiteX4" fmla="*/ 173053 w 4313597"/>
              <a:gd name="connsiteY4" fmla="*/ 1078 h 3485816"/>
              <a:gd name="connsiteX5" fmla="*/ 244305 w 4313597"/>
              <a:gd name="connsiteY5" fmla="*/ 392964 h 3485816"/>
              <a:gd name="connsiteX6" fmla="*/ 2049355 w 4313597"/>
              <a:gd name="connsiteY6" fmla="*/ 927354 h 3485816"/>
              <a:gd name="connsiteX7" fmla="*/ 3367516 w 4313597"/>
              <a:gd name="connsiteY7" fmla="*/ 1521120 h 3485816"/>
              <a:gd name="connsiteX8" fmla="*/ 4127536 w 4313597"/>
              <a:gd name="connsiteY8" fmla="*/ 2091135 h 3485816"/>
              <a:gd name="connsiteX9" fmla="*/ 4091910 w 4313597"/>
              <a:gd name="connsiteY9" fmla="*/ 3468673 h 3485816"/>
              <a:gd name="connsiteX0" fmla="*/ 4052661 w 4312955"/>
              <a:gd name="connsiteY0" fmla="*/ 3467735 h 3484878"/>
              <a:gd name="connsiteX1" fmla="*/ 4230791 w 4312955"/>
              <a:gd name="connsiteY1" fmla="*/ 2743341 h 3484878"/>
              <a:gd name="connsiteX2" fmla="*/ 3993285 w 4312955"/>
              <a:gd name="connsiteY2" fmla="*/ 1757688 h 3484878"/>
              <a:gd name="connsiteX3" fmla="*/ 1036329 w 4312955"/>
              <a:gd name="connsiteY3" fmla="*/ 368275 h 3484878"/>
              <a:gd name="connsiteX4" fmla="*/ 133804 w 4312955"/>
              <a:gd name="connsiteY4" fmla="*/ 140 h 3484878"/>
              <a:gd name="connsiteX5" fmla="*/ 205056 w 4312955"/>
              <a:gd name="connsiteY5" fmla="*/ 392026 h 3484878"/>
              <a:gd name="connsiteX6" fmla="*/ 2010106 w 4312955"/>
              <a:gd name="connsiteY6" fmla="*/ 926416 h 3484878"/>
              <a:gd name="connsiteX7" fmla="*/ 3328267 w 4312955"/>
              <a:gd name="connsiteY7" fmla="*/ 1520182 h 3484878"/>
              <a:gd name="connsiteX8" fmla="*/ 4088287 w 4312955"/>
              <a:gd name="connsiteY8" fmla="*/ 2090197 h 3484878"/>
              <a:gd name="connsiteX9" fmla="*/ 4052661 w 4312955"/>
              <a:gd name="connsiteY9" fmla="*/ 3467735 h 3484878"/>
              <a:gd name="connsiteX0" fmla="*/ 4052661 w 4252279"/>
              <a:gd name="connsiteY0" fmla="*/ 3467677 h 3483210"/>
              <a:gd name="connsiteX1" fmla="*/ 4230791 w 4252279"/>
              <a:gd name="connsiteY1" fmla="*/ 2743283 h 3483210"/>
              <a:gd name="connsiteX2" fmla="*/ 3482646 w 4252279"/>
              <a:gd name="connsiteY2" fmla="*/ 1389495 h 3483210"/>
              <a:gd name="connsiteX3" fmla="*/ 1036329 w 4252279"/>
              <a:gd name="connsiteY3" fmla="*/ 368217 h 3483210"/>
              <a:gd name="connsiteX4" fmla="*/ 133804 w 4252279"/>
              <a:gd name="connsiteY4" fmla="*/ 82 h 3483210"/>
              <a:gd name="connsiteX5" fmla="*/ 205056 w 4252279"/>
              <a:gd name="connsiteY5" fmla="*/ 391968 h 3483210"/>
              <a:gd name="connsiteX6" fmla="*/ 2010106 w 4252279"/>
              <a:gd name="connsiteY6" fmla="*/ 926358 h 3483210"/>
              <a:gd name="connsiteX7" fmla="*/ 3328267 w 4252279"/>
              <a:gd name="connsiteY7" fmla="*/ 1520124 h 3483210"/>
              <a:gd name="connsiteX8" fmla="*/ 4088287 w 4252279"/>
              <a:gd name="connsiteY8" fmla="*/ 2090139 h 3483210"/>
              <a:gd name="connsiteX9" fmla="*/ 4052661 w 4252279"/>
              <a:gd name="connsiteY9" fmla="*/ 3467677 h 3483210"/>
              <a:gd name="connsiteX0" fmla="*/ 4052661 w 4252279"/>
              <a:gd name="connsiteY0" fmla="*/ 3467677 h 3483210"/>
              <a:gd name="connsiteX1" fmla="*/ 4230791 w 4252279"/>
              <a:gd name="connsiteY1" fmla="*/ 2743283 h 3483210"/>
              <a:gd name="connsiteX2" fmla="*/ 3482646 w 4252279"/>
              <a:gd name="connsiteY2" fmla="*/ 1389495 h 3483210"/>
              <a:gd name="connsiteX3" fmla="*/ 1036329 w 4252279"/>
              <a:gd name="connsiteY3" fmla="*/ 368217 h 3483210"/>
              <a:gd name="connsiteX4" fmla="*/ 133804 w 4252279"/>
              <a:gd name="connsiteY4" fmla="*/ 82 h 3483210"/>
              <a:gd name="connsiteX5" fmla="*/ 205056 w 4252279"/>
              <a:gd name="connsiteY5" fmla="*/ 391968 h 3483210"/>
              <a:gd name="connsiteX6" fmla="*/ 2010106 w 4252279"/>
              <a:gd name="connsiteY6" fmla="*/ 926358 h 3483210"/>
              <a:gd name="connsiteX7" fmla="*/ 2983883 w 4252279"/>
              <a:gd name="connsiteY7" fmla="*/ 1341994 h 3483210"/>
              <a:gd name="connsiteX8" fmla="*/ 4088287 w 4252279"/>
              <a:gd name="connsiteY8" fmla="*/ 2090139 h 3483210"/>
              <a:gd name="connsiteX9" fmla="*/ 4052661 w 4252279"/>
              <a:gd name="connsiteY9" fmla="*/ 3467677 h 3483210"/>
              <a:gd name="connsiteX0" fmla="*/ 4052661 w 4255097"/>
              <a:gd name="connsiteY0" fmla="*/ 3467677 h 3488131"/>
              <a:gd name="connsiteX1" fmla="*/ 4230791 w 4255097"/>
              <a:gd name="connsiteY1" fmla="*/ 2743283 h 3488131"/>
              <a:gd name="connsiteX2" fmla="*/ 3482646 w 4255097"/>
              <a:gd name="connsiteY2" fmla="*/ 1389495 h 3488131"/>
              <a:gd name="connsiteX3" fmla="*/ 1036329 w 4255097"/>
              <a:gd name="connsiteY3" fmla="*/ 368217 h 3488131"/>
              <a:gd name="connsiteX4" fmla="*/ 133804 w 4255097"/>
              <a:gd name="connsiteY4" fmla="*/ 82 h 3488131"/>
              <a:gd name="connsiteX5" fmla="*/ 205056 w 4255097"/>
              <a:gd name="connsiteY5" fmla="*/ 391968 h 3488131"/>
              <a:gd name="connsiteX6" fmla="*/ 2010106 w 4255097"/>
              <a:gd name="connsiteY6" fmla="*/ 926358 h 3488131"/>
              <a:gd name="connsiteX7" fmla="*/ 2983883 w 4255097"/>
              <a:gd name="connsiteY7" fmla="*/ 1341994 h 3488131"/>
              <a:gd name="connsiteX8" fmla="*/ 3850781 w 4255097"/>
              <a:gd name="connsiteY8" fmla="*/ 1971385 h 3488131"/>
              <a:gd name="connsiteX9" fmla="*/ 4052661 w 4255097"/>
              <a:gd name="connsiteY9" fmla="*/ 3467677 h 3488131"/>
              <a:gd name="connsiteX0" fmla="*/ 4052661 w 4252794"/>
              <a:gd name="connsiteY0" fmla="*/ 3467677 h 3474486"/>
              <a:gd name="connsiteX1" fmla="*/ 4230791 w 4252794"/>
              <a:gd name="connsiteY1" fmla="*/ 2743283 h 3474486"/>
              <a:gd name="connsiteX2" fmla="*/ 3482646 w 4252794"/>
              <a:gd name="connsiteY2" fmla="*/ 1389495 h 3474486"/>
              <a:gd name="connsiteX3" fmla="*/ 1036329 w 4252794"/>
              <a:gd name="connsiteY3" fmla="*/ 368217 h 3474486"/>
              <a:gd name="connsiteX4" fmla="*/ 133804 w 4252794"/>
              <a:gd name="connsiteY4" fmla="*/ 82 h 3474486"/>
              <a:gd name="connsiteX5" fmla="*/ 205056 w 4252794"/>
              <a:gd name="connsiteY5" fmla="*/ 391968 h 3474486"/>
              <a:gd name="connsiteX6" fmla="*/ 2010106 w 4252794"/>
              <a:gd name="connsiteY6" fmla="*/ 926358 h 3474486"/>
              <a:gd name="connsiteX7" fmla="*/ 2983883 w 4252794"/>
              <a:gd name="connsiteY7" fmla="*/ 1341994 h 3474486"/>
              <a:gd name="connsiteX8" fmla="*/ 4040786 w 4252794"/>
              <a:gd name="connsiteY8" fmla="*/ 2339521 h 3474486"/>
              <a:gd name="connsiteX9" fmla="*/ 4052661 w 4252794"/>
              <a:gd name="connsiteY9" fmla="*/ 3467677 h 3474486"/>
              <a:gd name="connsiteX0" fmla="*/ 4052661 w 4252794"/>
              <a:gd name="connsiteY0" fmla="*/ 3467677 h 3474486"/>
              <a:gd name="connsiteX1" fmla="*/ 4230791 w 4252794"/>
              <a:gd name="connsiteY1" fmla="*/ 2743283 h 3474486"/>
              <a:gd name="connsiteX2" fmla="*/ 3482646 w 4252794"/>
              <a:gd name="connsiteY2" fmla="*/ 1389495 h 3474486"/>
              <a:gd name="connsiteX3" fmla="*/ 1036329 w 4252794"/>
              <a:gd name="connsiteY3" fmla="*/ 368217 h 3474486"/>
              <a:gd name="connsiteX4" fmla="*/ 133804 w 4252794"/>
              <a:gd name="connsiteY4" fmla="*/ 82 h 3474486"/>
              <a:gd name="connsiteX5" fmla="*/ 205056 w 4252794"/>
              <a:gd name="connsiteY5" fmla="*/ 391968 h 3474486"/>
              <a:gd name="connsiteX6" fmla="*/ 2010106 w 4252794"/>
              <a:gd name="connsiteY6" fmla="*/ 926358 h 3474486"/>
              <a:gd name="connsiteX7" fmla="*/ 3304517 w 4252794"/>
              <a:gd name="connsiteY7" fmla="*/ 1460747 h 3474486"/>
              <a:gd name="connsiteX8" fmla="*/ 4040786 w 4252794"/>
              <a:gd name="connsiteY8" fmla="*/ 2339521 h 3474486"/>
              <a:gd name="connsiteX9" fmla="*/ 4052661 w 4252794"/>
              <a:gd name="connsiteY9" fmla="*/ 3467677 h 3474486"/>
              <a:gd name="connsiteX0" fmla="*/ 4052661 w 4254157"/>
              <a:gd name="connsiteY0" fmla="*/ 3467679 h 3474411"/>
              <a:gd name="connsiteX1" fmla="*/ 4230791 w 4254157"/>
              <a:gd name="connsiteY1" fmla="*/ 2743285 h 3474411"/>
              <a:gd name="connsiteX2" fmla="*/ 3458895 w 4254157"/>
              <a:gd name="connsiteY2" fmla="*/ 1425123 h 3474411"/>
              <a:gd name="connsiteX3" fmla="*/ 1036329 w 4254157"/>
              <a:gd name="connsiteY3" fmla="*/ 368219 h 3474411"/>
              <a:gd name="connsiteX4" fmla="*/ 133804 w 4254157"/>
              <a:gd name="connsiteY4" fmla="*/ 84 h 3474411"/>
              <a:gd name="connsiteX5" fmla="*/ 205056 w 4254157"/>
              <a:gd name="connsiteY5" fmla="*/ 391970 h 3474411"/>
              <a:gd name="connsiteX6" fmla="*/ 2010106 w 4254157"/>
              <a:gd name="connsiteY6" fmla="*/ 926360 h 3474411"/>
              <a:gd name="connsiteX7" fmla="*/ 3304517 w 4254157"/>
              <a:gd name="connsiteY7" fmla="*/ 1460749 h 3474411"/>
              <a:gd name="connsiteX8" fmla="*/ 4040786 w 4254157"/>
              <a:gd name="connsiteY8" fmla="*/ 2339523 h 3474411"/>
              <a:gd name="connsiteX9" fmla="*/ 4052661 w 4254157"/>
              <a:gd name="connsiteY9" fmla="*/ 3467679 h 3474411"/>
              <a:gd name="connsiteX0" fmla="*/ 4160976 w 4362472"/>
              <a:gd name="connsiteY0" fmla="*/ 3384636 h 3391368"/>
              <a:gd name="connsiteX1" fmla="*/ 4339106 w 4362472"/>
              <a:gd name="connsiteY1" fmla="*/ 2660242 h 3391368"/>
              <a:gd name="connsiteX2" fmla="*/ 3567210 w 4362472"/>
              <a:gd name="connsiteY2" fmla="*/ 1342080 h 3391368"/>
              <a:gd name="connsiteX3" fmla="*/ 1144644 w 4362472"/>
              <a:gd name="connsiteY3" fmla="*/ 285176 h 3391368"/>
              <a:gd name="connsiteX4" fmla="*/ 75865 w 4362472"/>
              <a:gd name="connsiteY4" fmla="*/ 168 h 3391368"/>
              <a:gd name="connsiteX5" fmla="*/ 313371 w 4362472"/>
              <a:gd name="connsiteY5" fmla="*/ 308927 h 3391368"/>
              <a:gd name="connsiteX6" fmla="*/ 2118421 w 4362472"/>
              <a:gd name="connsiteY6" fmla="*/ 843317 h 3391368"/>
              <a:gd name="connsiteX7" fmla="*/ 3412832 w 4362472"/>
              <a:gd name="connsiteY7" fmla="*/ 1377706 h 3391368"/>
              <a:gd name="connsiteX8" fmla="*/ 4149101 w 4362472"/>
              <a:gd name="connsiteY8" fmla="*/ 2256480 h 3391368"/>
              <a:gd name="connsiteX9" fmla="*/ 4160976 w 4362472"/>
              <a:gd name="connsiteY9" fmla="*/ 3384636 h 3391368"/>
              <a:gd name="connsiteX0" fmla="*/ 4160976 w 4329287"/>
              <a:gd name="connsiteY0" fmla="*/ 3384636 h 3386323"/>
              <a:gd name="connsiteX1" fmla="*/ 4303480 w 4329287"/>
              <a:gd name="connsiteY1" fmla="*/ 2482112 h 3386323"/>
              <a:gd name="connsiteX2" fmla="*/ 3567210 w 4329287"/>
              <a:gd name="connsiteY2" fmla="*/ 1342080 h 3386323"/>
              <a:gd name="connsiteX3" fmla="*/ 1144644 w 4329287"/>
              <a:gd name="connsiteY3" fmla="*/ 285176 h 3386323"/>
              <a:gd name="connsiteX4" fmla="*/ 75865 w 4329287"/>
              <a:gd name="connsiteY4" fmla="*/ 168 h 3386323"/>
              <a:gd name="connsiteX5" fmla="*/ 313371 w 4329287"/>
              <a:gd name="connsiteY5" fmla="*/ 308927 h 3386323"/>
              <a:gd name="connsiteX6" fmla="*/ 2118421 w 4329287"/>
              <a:gd name="connsiteY6" fmla="*/ 843317 h 3386323"/>
              <a:gd name="connsiteX7" fmla="*/ 3412832 w 4329287"/>
              <a:gd name="connsiteY7" fmla="*/ 1377706 h 3386323"/>
              <a:gd name="connsiteX8" fmla="*/ 4149101 w 4329287"/>
              <a:gd name="connsiteY8" fmla="*/ 2256480 h 3386323"/>
              <a:gd name="connsiteX9" fmla="*/ 4160976 w 4329287"/>
              <a:gd name="connsiteY9" fmla="*/ 3384636 h 3386323"/>
              <a:gd name="connsiteX0" fmla="*/ 4160976 w 4313207"/>
              <a:gd name="connsiteY0" fmla="*/ 3384636 h 3386355"/>
              <a:gd name="connsiteX1" fmla="*/ 4303480 w 4313207"/>
              <a:gd name="connsiteY1" fmla="*/ 2482112 h 3386355"/>
              <a:gd name="connsiteX2" fmla="*/ 3567210 w 4313207"/>
              <a:gd name="connsiteY2" fmla="*/ 1342080 h 3386355"/>
              <a:gd name="connsiteX3" fmla="*/ 1144644 w 4313207"/>
              <a:gd name="connsiteY3" fmla="*/ 285176 h 3386355"/>
              <a:gd name="connsiteX4" fmla="*/ 75865 w 4313207"/>
              <a:gd name="connsiteY4" fmla="*/ 168 h 3386355"/>
              <a:gd name="connsiteX5" fmla="*/ 313371 w 4313207"/>
              <a:gd name="connsiteY5" fmla="*/ 308927 h 3386355"/>
              <a:gd name="connsiteX6" fmla="*/ 2118421 w 4313207"/>
              <a:gd name="connsiteY6" fmla="*/ 843317 h 3386355"/>
              <a:gd name="connsiteX7" fmla="*/ 3412832 w 4313207"/>
              <a:gd name="connsiteY7" fmla="*/ 1377706 h 3386355"/>
              <a:gd name="connsiteX8" fmla="*/ 4149101 w 4313207"/>
              <a:gd name="connsiteY8" fmla="*/ 2256480 h 3386355"/>
              <a:gd name="connsiteX9" fmla="*/ 4160976 w 4313207"/>
              <a:gd name="connsiteY9" fmla="*/ 3384636 h 3386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13207" h="3386355">
                <a:moveTo>
                  <a:pt x="4160976" y="3384636"/>
                </a:moveTo>
                <a:cubicBezTo>
                  <a:pt x="4186706" y="3422241"/>
                  <a:pt x="4354940" y="2834413"/>
                  <a:pt x="4303480" y="2482112"/>
                </a:cubicBezTo>
                <a:cubicBezTo>
                  <a:pt x="4252020" y="2129811"/>
                  <a:pt x="4093683" y="1708236"/>
                  <a:pt x="3567210" y="1342080"/>
                </a:cubicBezTo>
                <a:cubicBezTo>
                  <a:pt x="3040737" y="975924"/>
                  <a:pt x="1726535" y="508828"/>
                  <a:pt x="1144644" y="285176"/>
                </a:cubicBezTo>
                <a:cubicBezTo>
                  <a:pt x="562753" y="61524"/>
                  <a:pt x="214410" y="-3790"/>
                  <a:pt x="75865" y="168"/>
                </a:cubicBezTo>
                <a:cubicBezTo>
                  <a:pt x="-62680" y="4126"/>
                  <a:pt x="-27055" y="168402"/>
                  <a:pt x="313371" y="308927"/>
                </a:cubicBezTo>
                <a:cubicBezTo>
                  <a:pt x="653797" y="449452"/>
                  <a:pt x="1601844" y="665187"/>
                  <a:pt x="2118421" y="843317"/>
                </a:cubicBezTo>
                <a:cubicBezTo>
                  <a:pt x="2634998" y="1021447"/>
                  <a:pt x="3066468" y="1183742"/>
                  <a:pt x="3412832" y="1377706"/>
                </a:cubicBezTo>
                <a:cubicBezTo>
                  <a:pt x="3759196" y="1571670"/>
                  <a:pt x="4024410" y="1921992"/>
                  <a:pt x="4149101" y="2256480"/>
                </a:cubicBezTo>
                <a:cubicBezTo>
                  <a:pt x="4273792" y="2590968"/>
                  <a:pt x="4135246" y="3347031"/>
                  <a:pt x="4160976" y="3384636"/>
                </a:cubicBezTo>
                <a:close/>
              </a:path>
            </a:pathLst>
          </a:custGeom>
          <a:gradFill>
            <a:gsLst>
              <a:gs pos="96000">
                <a:srgbClr val="FF6600"/>
              </a:gs>
              <a:gs pos="28000">
                <a:srgbClr val="FFCC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任意多边形 172"/>
          <p:cNvSpPr/>
          <p:nvPr/>
        </p:nvSpPr>
        <p:spPr>
          <a:xfrm>
            <a:off x="5921948" y="151800"/>
            <a:ext cx="4477463" cy="5466929"/>
          </a:xfrm>
          <a:custGeom>
            <a:avLst/>
            <a:gdLst>
              <a:gd name="connsiteX0" fmla="*/ 574577 w 4020119"/>
              <a:gd name="connsiteY0" fmla="*/ 5272472 h 5466929"/>
              <a:gd name="connsiteX1" fmla="*/ 408322 w 4020119"/>
              <a:gd name="connsiteY1" fmla="*/ 4488700 h 5466929"/>
              <a:gd name="connsiteX2" fmla="*/ 230192 w 4020119"/>
              <a:gd name="connsiteY2" fmla="*/ 3609926 h 5466929"/>
              <a:gd name="connsiteX3" fmla="*/ 218317 w 4020119"/>
              <a:gd name="connsiteY3" fmla="*/ 2826155 h 5466929"/>
              <a:gd name="connsiteX4" fmla="*/ 432073 w 4020119"/>
              <a:gd name="connsiteY4" fmla="*/ 2256139 h 5466929"/>
              <a:gd name="connsiteX5" fmla="*/ 1025839 w 4020119"/>
              <a:gd name="connsiteY5" fmla="*/ 1626747 h 5466929"/>
              <a:gd name="connsiteX6" fmla="*/ 2688384 w 4020119"/>
              <a:gd name="connsiteY6" fmla="*/ 747973 h 5466929"/>
              <a:gd name="connsiteX7" fmla="*/ 3685912 w 4020119"/>
              <a:gd name="connsiteY7" fmla="*/ 320462 h 5466929"/>
              <a:gd name="connsiteX8" fmla="*/ 3994670 w 4020119"/>
              <a:gd name="connsiteY8" fmla="*/ 59204 h 5466929"/>
              <a:gd name="connsiteX9" fmla="*/ 3115896 w 4020119"/>
              <a:gd name="connsiteY9" fmla="*/ 11703 h 5466929"/>
              <a:gd name="connsiteX10" fmla="*/ 2902140 w 4020119"/>
              <a:gd name="connsiteY10" fmla="*/ 225459 h 5466929"/>
              <a:gd name="connsiteX11" fmla="*/ 1762109 w 4020119"/>
              <a:gd name="connsiteY11" fmla="*/ 914228 h 5466929"/>
              <a:gd name="connsiteX12" fmla="*/ 657704 w 4020119"/>
              <a:gd name="connsiteY12" fmla="*/ 1721750 h 5466929"/>
              <a:gd name="connsiteX13" fmla="*/ 123314 w 4020119"/>
              <a:gd name="connsiteY13" fmla="*/ 2458020 h 5466929"/>
              <a:gd name="connsiteX14" fmla="*/ 4561 w 4020119"/>
              <a:gd name="connsiteY14" fmla="*/ 3396171 h 5466929"/>
              <a:gd name="connsiteX15" fmla="*/ 28312 w 4020119"/>
              <a:gd name="connsiteY15" fmla="*/ 4738082 h 5466929"/>
              <a:gd name="connsiteX16" fmla="*/ 63938 w 4020119"/>
              <a:gd name="connsiteY16" fmla="*/ 5391225 h 5466929"/>
              <a:gd name="connsiteX17" fmla="*/ 610203 w 4020119"/>
              <a:gd name="connsiteY17" fmla="*/ 5438726 h 5466929"/>
              <a:gd name="connsiteX18" fmla="*/ 574577 w 4020119"/>
              <a:gd name="connsiteY18" fmla="*/ 5272472 h 5466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20119" h="5466929">
                <a:moveTo>
                  <a:pt x="574577" y="5272472"/>
                </a:moveTo>
                <a:cubicBezTo>
                  <a:pt x="540930" y="5114134"/>
                  <a:pt x="465719" y="4765791"/>
                  <a:pt x="408322" y="4488700"/>
                </a:cubicBezTo>
                <a:cubicBezTo>
                  <a:pt x="350924" y="4211609"/>
                  <a:pt x="261859" y="3887017"/>
                  <a:pt x="230192" y="3609926"/>
                </a:cubicBezTo>
                <a:cubicBezTo>
                  <a:pt x="198525" y="3332835"/>
                  <a:pt x="184670" y="3051786"/>
                  <a:pt x="218317" y="2826155"/>
                </a:cubicBezTo>
                <a:cubicBezTo>
                  <a:pt x="251964" y="2600524"/>
                  <a:pt x="297486" y="2456040"/>
                  <a:pt x="432073" y="2256139"/>
                </a:cubicBezTo>
                <a:cubicBezTo>
                  <a:pt x="566660" y="2056238"/>
                  <a:pt x="649787" y="1878108"/>
                  <a:pt x="1025839" y="1626747"/>
                </a:cubicBezTo>
                <a:cubicBezTo>
                  <a:pt x="1401891" y="1375386"/>
                  <a:pt x="2245039" y="965687"/>
                  <a:pt x="2688384" y="747973"/>
                </a:cubicBezTo>
                <a:cubicBezTo>
                  <a:pt x="3131729" y="530259"/>
                  <a:pt x="3468198" y="435257"/>
                  <a:pt x="3685912" y="320462"/>
                </a:cubicBezTo>
                <a:cubicBezTo>
                  <a:pt x="3903626" y="205667"/>
                  <a:pt x="4089673" y="110664"/>
                  <a:pt x="3994670" y="59204"/>
                </a:cubicBezTo>
                <a:cubicBezTo>
                  <a:pt x="3899667" y="7744"/>
                  <a:pt x="3297984" y="-16006"/>
                  <a:pt x="3115896" y="11703"/>
                </a:cubicBezTo>
                <a:cubicBezTo>
                  <a:pt x="2933808" y="39412"/>
                  <a:pt x="3127771" y="75038"/>
                  <a:pt x="2902140" y="225459"/>
                </a:cubicBezTo>
                <a:cubicBezTo>
                  <a:pt x="2676509" y="375880"/>
                  <a:pt x="2136182" y="664846"/>
                  <a:pt x="1762109" y="914228"/>
                </a:cubicBezTo>
                <a:cubicBezTo>
                  <a:pt x="1388036" y="1163610"/>
                  <a:pt x="930837" y="1464451"/>
                  <a:pt x="657704" y="1721750"/>
                </a:cubicBezTo>
                <a:cubicBezTo>
                  <a:pt x="384571" y="1979049"/>
                  <a:pt x="232171" y="2178950"/>
                  <a:pt x="123314" y="2458020"/>
                </a:cubicBezTo>
                <a:cubicBezTo>
                  <a:pt x="14457" y="2737090"/>
                  <a:pt x="20395" y="3016161"/>
                  <a:pt x="4561" y="3396171"/>
                </a:cubicBezTo>
                <a:cubicBezTo>
                  <a:pt x="-11273" y="3776181"/>
                  <a:pt x="18416" y="4405573"/>
                  <a:pt x="28312" y="4738082"/>
                </a:cubicBezTo>
                <a:cubicBezTo>
                  <a:pt x="38208" y="5070591"/>
                  <a:pt x="-33044" y="5274451"/>
                  <a:pt x="63938" y="5391225"/>
                </a:cubicBezTo>
                <a:cubicBezTo>
                  <a:pt x="160920" y="5507999"/>
                  <a:pt x="525096" y="5460497"/>
                  <a:pt x="610203" y="5438726"/>
                </a:cubicBezTo>
                <a:cubicBezTo>
                  <a:pt x="695310" y="5416955"/>
                  <a:pt x="608224" y="5430810"/>
                  <a:pt x="574577" y="5272472"/>
                </a:cubicBezTo>
                <a:close/>
              </a:path>
            </a:pathLst>
          </a:custGeom>
          <a:gradFill>
            <a:gsLst>
              <a:gs pos="48000">
                <a:srgbClr val="FF6600"/>
              </a:gs>
              <a:gs pos="100000">
                <a:srgbClr val="D629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任意多边形 173"/>
          <p:cNvSpPr/>
          <p:nvPr/>
        </p:nvSpPr>
        <p:spPr>
          <a:xfrm flipH="1">
            <a:off x="4565104" y="1491630"/>
            <a:ext cx="5931789" cy="3985156"/>
          </a:xfrm>
          <a:custGeom>
            <a:avLst/>
            <a:gdLst>
              <a:gd name="connsiteX0" fmla="*/ 5327950 w 5342229"/>
              <a:gd name="connsiteY0" fmla="*/ 3721486 h 3985156"/>
              <a:gd name="connsiteX1" fmla="*/ 4757934 w 5342229"/>
              <a:gd name="connsiteY1" fmla="*/ 1750182 h 3985156"/>
              <a:gd name="connsiteX2" fmla="*/ 399690 w 5342229"/>
              <a:gd name="connsiteY2" fmla="*/ 52010 h 3985156"/>
              <a:gd name="connsiteX3" fmla="*/ 577820 w 5342229"/>
              <a:gd name="connsiteY3" fmla="*/ 527023 h 3985156"/>
              <a:gd name="connsiteX4" fmla="*/ 3760407 w 5342229"/>
              <a:gd name="connsiteY4" fmla="*/ 1453298 h 3985156"/>
              <a:gd name="connsiteX5" fmla="*/ 5090443 w 5342229"/>
              <a:gd name="connsiteY5" fmla="*/ 2355823 h 3985156"/>
              <a:gd name="connsiteX6" fmla="*/ 5161695 w 5342229"/>
              <a:gd name="connsiteY6" fmla="*/ 3816488 h 3985156"/>
              <a:gd name="connsiteX7" fmla="*/ 5327950 w 5342229"/>
              <a:gd name="connsiteY7" fmla="*/ 3721486 h 398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2229" h="3985156">
                <a:moveTo>
                  <a:pt x="5327950" y="3721486"/>
                </a:moveTo>
                <a:cubicBezTo>
                  <a:pt x="5260657" y="3377102"/>
                  <a:pt x="5579311" y="2361761"/>
                  <a:pt x="4757934" y="1750182"/>
                </a:cubicBezTo>
                <a:cubicBezTo>
                  <a:pt x="3936557" y="1138603"/>
                  <a:pt x="1096376" y="255870"/>
                  <a:pt x="399690" y="52010"/>
                </a:cubicBezTo>
                <a:cubicBezTo>
                  <a:pt x="-296996" y="-151850"/>
                  <a:pt x="17701" y="293475"/>
                  <a:pt x="577820" y="527023"/>
                </a:cubicBezTo>
                <a:cubicBezTo>
                  <a:pt x="1137939" y="760571"/>
                  <a:pt x="3008303" y="1148498"/>
                  <a:pt x="3760407" y="1453298"/>
                </a:cubicBezTo>
                <a:cubicBezTo>
                  <a:pt x="4512511" y="1758098"/>
                  <a:pt x="4856895" y="1961958"/>
                  <a:pt x="5090443" y="2355823"/>
                </a:cubicBezTo>
                <a:cubicBezTo>
                  <a:pt x="5323991" y="2749688"/>
                  <a:pt x="5118152" y="3586898"/>
                  <a:pt x="5161695" y="3816488"/>
                </a:cubicBezTo>
                <a:cubicBezTo>
                  <a:pt x="5205238" y="4046078"/>
                  <a:pt x="5395243" y="4065870"/>
                  <a:pt x="5327950" y="3721486"/>
                </a:cubicBezTo>
                <a:close/>
              </a:path>
            </a:pathLst>
          </a:custGeom>
          <a:gradFill>
            <a:gsLst>
              <a:gs pos="96000">
                <a:srgbClr val="FFFF66"/>
              </a:gs>
              <a:gs pos="52000">
                <a:srgbClr val="FF9900"/>
              </a:gs>
            </a:gsLst>
            <a:lin ang="16200000" scaled="1"/>
          </a:gradFill>
          <a:ln>
            <a:noFill/>
          </a:ln>
          <a:effectLst>
            <a:outerShdw blurRad="165100" dist="381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-216024" y="339502"/>
            <a:ext cx="9540552" cy="1702885"/>
          </a:xfrm>
          <a:prstGeom prst="rect">
            <a:avLst/>
          </a:prstGeom>
          <a:gradFill flip="none" rotWithShape="1">
            <a:gsLst>
              <a:gs pos="96000">
                <a:srgbClr val="FFFF66">
                  <a:alpha val="67000"/>
                </a:srgbClr>
              </a:gs>
              <a:gs pos="4000">
                <a:srgbClr val="FFFF66">
                  <a:alpha val="67000"/>
                </a:srgbClr>
              </a:gs>
              <a:gs pos="50000">
                <a:srgbClr val="FF99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TextBox 174"/>
          <p:cNvSpPr txBox="1"/>
          <p:nvPr/>
        </p:nvSpPr>
        <p:spPr>
          <a:xfrm>
            <a:off x="3909799" y="467669"/>
            <a:ext cx="132921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标题</a:t>
            </a:r>
            <a:endParaRPr lang="en-US" altLang="zh-CN" sz="4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3317376" y="1208854"/>
            <a:ext cx="24737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时尚中黑简体" pitchFamily="2" charset="-122"/>
                <a:ea typeface="时尚中黑简体" pitchFamily="2" charset="-122"/>
              </a:rPr>
              <a:t>说明文字</a:t>
            </a:r>
            <a:endParaRPr lang="zh-CN" altLang="en-US" sz="4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729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1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1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1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1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1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1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1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6" dur="1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2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65" grpId="0" animBg="1"/>
      <p:bldP spid="161" grpId="0" animBg="1"/>
      <p:bldP spid="157" grpId="0" animBg="1"/>
      <p:bldP spid="164" grpId="0" animBg="1"/>
      <p:bldP spid="154" grpId="0" animBg="1"/>
      <p:bldP spid="167" grpId="0" animBg="1"/>
      <p:bldP spid="163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66" grpId="0" animBg="1"/>
      <p:bldP spid="175" grpId="1"/>
      <p:bldP spid="1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-311292" y="2894480"/>
            <a:ext cx="8981778" cy="2628754"/>
          </a:xfrm>
          <a:custGeom>
            <a:avLst/>
            <a:gdLst>
              <a:gd name="connsiteX0" fmla="*/ 227489 w 8981778"/>
              <a:gd name="connsiteY0" fmla="*/ 289367 h 2628754"/>
              <a:gd name="connsiteX1" fmla="*/ 1037717 w 8981778"/>
              <a:gd name="connsiteY1" fmla="*/ 254643 h 2628754"/>
              <a:gd name="connsiteX2" fmla="*/ 2021565 w 8981778"/>
              <a:gd name="connsiteY2" fmla="*/ 196769 h 2628754"/>
              <a:gd name="connsiteX3" fmla="*/ 3144310 w 8981778"/>
              <a:gd name="connsiteY3" fmla="*/ 127321 h 2628754"/>
              <a:gd name="connsiteX4" fmla="*/ 4116583 w 8981778"/>
              <a:gd name="connsiteY4" fmla="*/ 138896 h 2628754"/>
              <a:gd name="connsiteX5" fmla="*/ 4683742 w 8981778"/>
              <a:gd name="connsiteY5" fmla="*/ 173620 h 2628754"/>
              <a:gd name="connsiteX6" fmla="*/ 5239327 w 8981778"/>
              <a:gd name="connsiteY6" fmla="*/ 300941 h 2628754"/>
              <a:gd name="connsiteX7" fmla="*/ 5864360 w 8981778"/>
              <a:gd name="connsiteY7" fmla="*/ 578734 h 2628754"/>
              <a:gd name="connsiteX8" fmla="*/ 6431520 w 8981778"/>
              <a:gd name="connsiteY8" fmla="*/ 949124 h 2628754"/>
              <a:gd name="connsiteX9" fmla="*/ 7403793 w 8981778"/>
              <a:gd name="connsiteY9" fmla="*/ 1678329 h 2628754"/>
              <a:gd name="connsiteX10" fmla="*/ 8028826 w 8981778"/>
              <a:gd name="connsiteY10" fmla="*/ 2199189 h 2628754"/>
              <a:gd name="connsiteX11" fmla="*/ 8445515 w 8981778"/>
              <a:gd name="connsiteY11" fmla="*/ 2500131 h 2628754"/>
              <a:gd name="connsiteX12" fmla="*/ 8966375 w 8981778"/>
              <a:gd name="connsiteY12" fmla="*/ 2627453 h 2628754"/>
              <a:gd name="connsiteX13" fmla="*/ 8815905 w 8981778"/>
              <a:gd name="connsiteY13" fmla="*/ 2430683 h 2628754"/>
              <a:gd name="connsiteX14" fmla="*/ 8526537 w 8981778"/>
              <a:gd name="connsiteY14" fmla="*/ 2268638 h 2628754"/>
              <a:gd name="connsiteX15" fmla="*/ 7855206 w 8981778"/>
              <a:gd name="connsiteY15" fmla="*/ 1840374 h 2628754"/>
              <a:gd name="connsiteX16" fmla="*/ 6975530 w 8981778"/>
              <a:gd name="connsiteY16" fmla="*/ 1180617 h 2628754"/>
              <a:gd name="connsiteX17" fmla="*/ 6269474 w 8981778"/>
              <a:gd name="connsiteY17" fmla="*/ 694481 h 2628754"/>
              <a:gd name="connsiteX18" fmla="*/ 5574993 w 8981778"/>
              <a:gd name="connsiteY18" fmla="*/ 335665 h 2628754"/>
              <a:gd name="connsiteX19" fmla="*/ 5088856 w 8981778"/>
              <a:gd name="connsiteY19" fmla="*/ 162045 h 2628754"/>
              <a:gd name="connsiteX20" fmla="*/ 4359651 w 8981778"/>
              <a:gd name="connsiteY20" fmla="*/ 57873 h 2628754"/>
              <a:gd name="connsiteX21" fmla="*/ 3422102 w 8981778"/>
              <a:gd name="connsiteY21" fmla="*/ 0 h 2628754"/>
              <a:gd name="connsiteX22" fmla="*/ 1975267 w 8981778"/>
              <a:gd name="connsiteY22" fmla="*/ 23149 h 2628754"/>
              <a:gd name="connsiteX23" fmla="*/ 979844 w 8981778"/>
              <a:gd name="connsiteY23" fmla="*/ 46298 h 2628754"/>
              <a:gd name="connsiteX24" fmla="*/ 42294 w 8981778"/>
              <a:gd name="connsiteY24" fmla="*/ 81022 h 2628754"/>
              <a:gd name="connsiteX25" fmla="*/ 227489 w 8981778"/>
              <a:gd name="connsiteY25" fmla="*/ 289367 h 2628754"/>
              <a:gd name="connsiteX0" fmla="*/ 227489 w 8981778"/>
              <a:gd name="connsiteY0" fmla="*/ 289367 h 2628754"/>
              <a:gd name="connsiteX1" fmla="*/ 1037717 w 8981778"/>
              <a:gd name="connsiteY1" fmla="*/ 254643 h 2628754"/>
              <a:gd name="connsiteX2" fmla="*/ 2021565 w 8981778"/>
              <a:gd name="connsiteY2" fmla="*/ 196769 h 2628754"/>
              <a:gd name="connsiteX3" fmla="*/ 3144310 w 8981778"/>
              <a:gd name="connsiteY3" fmla="*/ 127321 h 2628754"/>
              <a:gd name="connsiteX4" fmla="*/ 4116583 w 8981778"/>
              <a:gd name="connsiteY4" fmla="*/ 138896 h 2628754"/>
              <a:gd name="connsiteX5" fmla="*/ 4683742 w 8981778"/>
              <a:gd name="connsiteY5" fmla="*/ 173620 h 2628754"/>
              <a:gd name="connsiteX6" fmla="*/ 5239327 w 8981778"/>
              <a:gd name="connsiteY6" fmla="*/ 300941 h 2628754"/>
              <a:gd name="connsiteX7" fmla="*/ 5864360 w 8981778"/>
              <a:gd name="connsiteY7" fmla="*/ 578734 h 2628754"/>
              <a:gd name="connsiteX8" fmla="*/ 6431520 w 8981778"/>
              <a:gd name="connsiteY8" fmla="*/ 949124 h 2628754"/>
              <a:gd name="connsiteX9" fmla="*/ 7403793 w 8981778"/>
              <a:gd name="connsiteY9" fmla="*/ 1678329 h 2628754"/>
              <a:gd name="connsiteX10" fmla="*/ 8028826 w 8981778"/>
              <a:gd name="connsiteY10" fmla="*/ 2199189 h 2628754"/>
              <a:gd name="connsiteX11" fmla="*/ 8445515 w 8981778"/>
              <a:gd name="connsiteY11" fmla="*/ 2500131 h 2628754"/>
              <a:gd name="connsiteX12" fmla="*/ 8966375 w 8981778"/>
              <a:gd name="connsiteY12" fmla="*/ 2627453 h 2628754"/>
              <a:gd name="connsiteX13" fmla="*/ 8815905 w 8981778"/>
              <a:gd name="connsiteY13" fmla="*/ 2430683 h 2628754"/>
              <a:gd name="connsiteX14" fmla="*/ 8526537 w 8981778"/>
              <a:gd name="connsiteY14" fmla="*/ 2268638 h 2628754"/>
              <a:gd name="connsiteX15" fmla="*/ 7855206 w 8981778"/>
              <a:gd name="connsiteY15" fmla="*/ 1840374 h 2628754"/>
              <a:gd name="connsiteX16" fmla="*/ 6975530 w 8981778"/>
              <a:gd name="connsiteY16" fmla="*/ 1180617 h 2628754"/>
              <a:gd name="connsiteX17" fmla="*/ 6269474 w 8981778"/>
              <a:gd name="connsiteY17" fmla="*/ 694481 h 2628754"/>
              <a:gd name="connsiteX18" fmla="*/ 5609717 w 8981778"/>
              <a:gd name="connsiteY18" fmla="*/ 335665 h 2628754"/>
              <a:gd name="connsiteX19" fmla="*/ 5088856 w 8981778"/>
              <a:gd name="connsiteY19" fmla="*/ 162045 h 2628754"/>
              <a:gd name="connsiteX20" fmla="*/ 4359651 w 8981778"/>
              <a:gd name="connsiteY20" fmla="*/ 57873 h 2628754"/>
              <a:gd name="connsiteX21" fmla="*/ 3422102 w 8981778"/>
              <a:gd name="connsiteY21" fmla="*/ 0 h 2628754"/>
              <a:gd name="connsiteX22" fmla="*/ 1975267 w 8981778"/>
              <a:gd name="connsiteY22" fmla="*/ 23149 h 2628754"/>
              <a:gd name="connsiteX23" fmla="*/ 979844 w 8981778"/>
              <a:gd name="connsiteY23" fmla="*/ 46298 h 2628754"/>
              <a:gd name="connsiteX24" fmla="*/ 42294 w 8981778"/>
              <a:gd name="connsiteY24" fmla="*/ 81022 h 2628754"/>
              <a:gd name="connsiteX25" fmla="*/ 227489 w 8981778"/>
              <a:gd name="connsiteY25" fmla="*/ 289367 h 2628754"/>
              <a:gd name="connsiteX0" fmla="*/ 227489 w 8981778"/>
              <a:gd name="connsiteY0" fmla="*/ 289367 h 2628754"/>
              <a:gd name="connsiteX1" fmla="*/ 1037717 w 8981778"/>
              <a:gd name="connsiteY1" fmla="*/ 254643 h 2628754"/>
              <a:gd name="connsiteX2" fmla="*/ 2021565 w 8981778"/>
              <a:gd name="connsiteY2" fmla="*/ 196769 h 2628754"/>
              <a:gd name="connsiteX3" fmla="*/ 3144310 w 8981778"/>
              <a:gd name="connsiteY3" fmla="*/ 127321 h 2628754"/>
              <a:gd name="connsiteX4" fmla="*/ 4116583 w 8981778"/>
              <a:gd name="connsiteY4" fmla="*/ 138896 h 2628754"/>
              <a:gd name="connsiteX5" fmla="*/ 4683742 w 8981778"/>
              <a:gd name="connsiteY5" fmla="*/ 173620 h 2628754"/>
              <a:gd name="connsiteX6" fmla="*/ 5239327 w 8981778"/>
              <a:gd name="connsiteY6" fmla="*/ 300941 h 2628754"/>
              <a:gd name="connsiteX7" fmla="*/ 5864360 w 8981778"/>
              <a:gd name="connsiteY7" fmla="*/ 578734 h 2628754"/>
              <a:gd name="connsiteX8" fmla="*/ 6431520 w 8981778"/>
              <a:gd name="connsiteY8" fmla="*/ 949124 h 2628754"/>
              <a:gd name="connsiteX9" fmla="*/ 7403793 w 8981778"/>
              <a:gd name="connsiteY9" fmla="*/ 1678329 h 2628754"/>
              <a:gd name="connsiteX10" fmla="*/ 8028826 w 8981778"/>
              <a:gd name="connsiteY10" fmla="*/ 2199189 h 2628754"/>
              <a:gd name="connsiteX11" fmla="*/ 8445515 w 8981778"/>
              <a:gd name="connsiteY11" fmla="*/ 2500131 h 2628754"/>
              <a:gd name="connsiteX12" fmla="*/ 8966375 w 8981778"/>
              <a:gd name="connsiteY12" fmla="*/ 2627453 h 2628754"/>
              <a:gd name="connsiteX13" fmla="*/ 8815905 w 8981778"/>
              <a:gd name="connsiteY13" fmla="*/ 2430683 h 2628754"/>
              <a:gd name="connsiteX14" fmla="*/ 8526537 w 8981778"/>
              <a:gd name="connsiteY14" fmla="*/ 2268638 h 2628754"/>
              <a:gd name="connsiteX15" fmla="*/ 7855206 w 8981778"/>
              <a:gd name="connsiteY15" fmla="*/ 1840374 h 2628754"/>
              <a:gd name="connsiteX16" fmla="*/ 6975530 w 8981778"/>
              <a:gd name="connsiteY16" fmla="*/ 1180617 h 2628754"/>
              <a:gd name="connsiteX17" fmla="*/ 6269474 w 8981778"/>
              <a:gd name="connsiteY17" fmla="*/ 694481 h 2628754"/>
              <a:gd name="connsiteX18" fmla="*/ 5609717 w 8981778"/>
              <a:gd name="connsiteY18" fmla="*/ 335665 h 2628754"/>
              <a:gd name="connsiteX19" fmla="*/ 5088856 w 8981778"/>
              <a:gd name="connsiteY19" fmla="*/ 162045 h 2628754"/>
              <a:gd name="connsiteX20" fmla="*/ 4359651 w 8981778"/>
              <a:gd name="connsiteY20" fmla="*/ 57873 h 2628754"/>
              <a:gd name="connsiteX21" fmla="*/ 3422102 w 8981778"/>
              <a:gd name="connsiteY21" fmla="*/ 0 h 2628754"/>
              <a:gd name="connsiteX22" fmla="*/ 1975267 w 8981778"/>
              <a:gd name="connsiteY22" fmla="*/ 23149 h 2628754"/>
              <a:gd name="connsiteX23" fmla="*/ 979844 w 8981778"/>
              <a:gd name="connsiteY23" fmla="*/ 46298 h 2628754"/>
              <a:gd name="connsiteX24" fmla="*/ 42294 w 8981778"/>
              <a:gd name="connsiteY24" fmla="*/ 81022 h 2628754"/>
              <a:gd name="connsiteX25" fmla="*/ 227489 w 8981778"/>
              <a:gd name="connsiteY25" fmla="*/ 289367 h 262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81778" h="2628754">
                <a:moveTo>
                  <a:pt x="227489" y="289367"/>
                </a:moveTo>
                <a:lnTo>
                  <a:pt x="1037717" y="254643"/>
                </a:lnTo>
                <a:lnTo>
                  <a:pt x="2021565" y="196769"/>
                </a:lnTo>
                <a:cubicBezTo>
                  <a:pt x="2372664" y="175549"/>
                  <a:pt x="2795140" y="136966"/>
                  <a:pt x="3144310" y="127321"/>
                </a:cubicBezTo>
                <a:cubicBezTo>
                  <a:pt x="3493480" y="117676"/>
                  <a:pt x="3860011" y="131179"/>
                  <a:pt x="4116583" y="138896"/>
                </a:cubicBezTo>
                <a:cubicBezTo>
                  <a:pt x="4373155" y="146612"/>
                  <a:pt x="4496618" y="146613"/>
                  <a:pt x="4683742" y="173620"/>
                </a:cubicBezTo>
                <a:cubicBezTo>
                  <a:pt x="4870866" y="200627"/>
                  <a:pt x="5042558" y="233422"/>
                  <a:pt x="5239327" y="300941"/>
                </a:cubicBezTo>
                <a:cubicBezTo>
                  <a:pt x="5436096" y="368460"/>
                  <a:pt x="5665661" y="470704"/>
                  <a:pt x="5864360" y="578734"/>
                </a:cubicBezTo>
                <a:cubicBezTo>
                  <a:pt x="6063059" y="686765"/>
                  <a:pt x="6174948" y="765858"/>
                  <a:pt x="6431520" y="949124"/>
                </a:cubicBezTo>
                <a:cubicBezTo>
                  <a:pt x="6688092" y="1132390"/>
                  <a:pt x="7137575" y="1469985"/>
                  <a:pt x="7403793" y="1678329"/>
                </a:cubicBezTo>
                <a:cubicBezTo>
                  <a:pt x="7670011" y="1886673"/>
                  <a:pt x="7855206" y="2062222"/>
                  <a:pt x="8028826" y="2199189"/>
                </a:cubicBezTo>
                <a:cubicBezTo>
                  <a:pt x="8202446" y="2336156"/>
                  <a:pt x="8289257" y="2428754"/>
                  <a:pt x="8445515" y="2500131"/>
                </a:cubicBezTo>
                <a:cubicBezTo>
                  <a:pt x="8601773" y="2571508"/>
                  <a:pt x="8904643" y="2639028"/>
                  <a:pt x="8966375" y="2627453"/>
                </a:cubicBezTo>
                <a:cubicBezTo>
                  <a:pt x="9028107" y="2615878"/>
                  <a:pt x="8889211" y="2490486"/>
                  <a:pt x="8815905" y="2430683"/>
                </a:cubicBezTo>
                <a:cubicBezTo>
                  <a:pt x="8742599" y="2370881"/>
                  <a:pt x="8686654" y="2367023"/>
                  <a:pt x="8526537" y="2268638"/>
                </a:cubicBezTo>
                <a:cubicBezTo>
                  <a:pt x="8366420" y="2170253"/>
                  <a:pt x="8113707" y="2021711"/>
                  <a:pt x="7855206" y="1840374"/>
                </a:cubicBezTo>
                <a:cubicBezTo>
                  <a:pt x="7596705" y="1659037"/>
                  <a:pt x="7239819" y="1371599"/>
                  <a:pt x="6975530" y="1180617"/>
                </a:cubicBezTo>
                <a:cubicBezTo>
                  <a:pt x="6711241" y="989635"/>
                  <a:pt x="6497109" y="835306"/>
                  <a:pt x="6269474" y="694481"/>
                </a:cubicBezTo>
                <a:cubicBezTo>
                  <a:pt x="6041839" y="553656"/>
                  <a:pt x="5829637" y="424404"/>
                  <a:pt x="5609717" y="335665"/>
                </a:cubicBezTo>
                <a:cubicBezTo>
                  <a:pt x="5389797" y="246926"/>
                  <a:pt x="5297200" y="208344"/>
                  <a:pt x="5088856" y="162045"/>
                </a:cubicBezTo>
                <a:cubicBezTo>
                  <a:pt x="4880512" y="115746"/>
                  <a:pt x="4637443" y="84880"/>
                  <a:pt x="4359651" y="57873"/>
                </a:cubicBezTo>
                <a:cubicBezTo>
                  <a:pt x="4081859" y="30866"/>
                  <a:pt x="3422102" y="0"/>
                  <a:pt x="3422102" y="0"/>
                </a:cubicBezTo>
                <a:lnTo>
                  <a:pt x="1975267" y="23149"/>
                </a:lnTo>
                <a:lnTo>
                  <a:pt x="979844" y="46298"/>
                </a:lnTo>
                <a:cubicBezTo>
                  <a:pt x="657682" y="55943"/>
                  <a:pt x="163828" y="40511"/>
                  <a:pt x="42294" y="81022"/>
                </a:cubicBezTo>
                <a:cubicBezTo>
                  <a:pt x="-79240" y="121533"/>
                  <a:pt x="85699" y="205450"/>
                  <a:pt x="227489" y="289367"/>
                </a:cubicBezTo>
                <a:close/>
              </a:path>
            </a:pathLst>
          </a:custGeom>
          <a:gradFill>
            <a:gsLst>
              <a:gs pos="24000">
                <a:srgbClr val="FFFF66"/>
              </a:gs>
              <a:gs pos="81000">
                <a:srgbClr val="FFCC00"/>
              </a:gs>
            </a:gsLst>
            <a:lin ang="0" scaled="1"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252536" y="2554067"/>
            <a:ext cx="7723486" cy="2970011"/>
          </a:xfrm>
          <a:custGeom>
            <a:avLst/>
            <a:gdLst>
              <a:gd name="connsiteX0" fmla="*/ 113811 w 7723486"/>
              <a:gd name="connsiteY0" fmla="*/ 490019 h 2968241"/>
              <a:gd name="connsiteX1" fmla="*/ 785143 w 7723486"/>
              <a:gd name="connsiteY1" fmla="*/ 432145 h 2968241"/>
              <a:gd name="connsiteX2" fmla="*/ 1502773 w 7723486"/>
              <a:gd name="connsiteY2" fmla="*/ 235376 h 2968241"/>
              <a:gd name="connsiteX3" fmla="*/ 2301426 w 7723486"/>
              <a:gd name="connsiteY3" fmla="*/ 154353 h 2968241"/>
              <a:gd name="connsiteX4" fmla="*/ 3192677 w 7723486"/>
              <a:gd name="connsiteY4" fmla="*/ 246950 h 2968241"/>
              <a:gd name="connsiteX5" fmla="*/ 4130226 w 7723486"/>
              <a:gd name="connsiteY5" fmla="*/ 628915 h 2968241"/>
              <a:gd name="connsiteX6" fmla="*/ 5739107 w 7723486"/>
              <a:gd name="connsiteY6" fmla="*/ 1624338 h 2968241"/>
              <a:gd name="connsiteX7" fmla="*/ 7313264 w 7723486"/>
              <a:gd name="connsiteY7" fmla="*/ 2758657 h 2968241"/>
              <a:gd name="connsiteX8" fmla="*/ 7660505 w 7723486"/>
              <a:gd name="connsiteY8" fmla="*/ 2967001 h 2968241"/>
              <a:gd name="connsiteX9" fmla="*/ 7706803 w 7723486"/>
              <a:gd name="connsiteY9" fmla="*/ 2839679 h 2968241"/>
              <a:gd name="connsiteX10" fmla="*/ 7591057 w 7723486"/>
              <a:gd name="connsiteY10" fmla="*/ 2723932 h 2968241"/>
              <a:gd name="connsiteX11" fmla="*/ 6445163 w 7723486"/>
              <a:gd name="connsiteY11" fmla="*/ 1936854 h 2968241"/>
              <a:gd name="connsiteX12" fmla="*/ 4952029 w 7723486"/>
              <a:gd name="connsiteY12" fmla="*/ 987730 h 2968241"/>
              <a:gd name="connsiteX13" fmla="*/ 4257548 w 7723486"/>
              <a:gd name="connsiteY13" fmla="*/ 582616 h 2968241"/>
              <a:gd name="connsiteX14" fmla="*/ 3655664 w 7723486"/>
              <a:gd name="connsiteY14" fmla="*/ 293249 h 2968241"/>
              <a:gd name="connsiteX15" fmla="*/ 3076930 w 7723486"/>
              <a:gd name="connsiteY15" fmla="*/ 119629 h 2968241"/>
              <a:gd name="connsiteX16" fmla="*/ 2556069 w 7723486"/>
              <a:gd name="connsiteY16" fmla="*/ 61755 h 2968241"/>
              <a:gd name="connsiteX17" fmla="*/ 1687968 w 7723486"/>
              <a:gd name="connsiteY17" fmla="*/ 3882 h 2968241"/>
              <a:gd name="connsiteX18" fmla="*/ 160110 w 7723486"/>
              <a:gd name="connsiteY18" fmla="*/ 177502 h 2968241"/>
              <a:gd name="connsiteX19" fmla="*/ 113811 w 7723486"/>
              <a:gd name="connsiteY19" fmla="*/ 490019 h 2968241"/>
              <a:gd name="connsiteX0" fmla="*/ 113811 w 7723486"/>
              <a:gd name="connsiteY0" fmla="*/ 491789 h 2970011"/>
              <a:gd name="connsiteX1" fmla="*/ 785143 w 7723486"/>
              <a:gd name="connsiteY1" fmla="*/ 433915 h 2970011"/>
              <a:gd name="connsiteX2" fmla="*/ 1502773 w 7723486"/>
              <a:gd name="connsiteY2" fmla="*/ 237146 h 2970011"/>
              <a:gd name="connsiteX3" fmla="*/ 2301426 w 7723486"/>
              <a:gd name="connsiteY3" fmla="*/ 156123 h 2970011"/>
              <a:gd name="connsiteX4" fmla="*/ 3192677 w 7723486"/>
              <a:gd name="connsiteY4" fmla="*/ 248720 h 2970011"/>
              <a:gd name="connsiteX5" fmla="*/ 4130226 w 7723486"/>
              <a:gd name="connsiteY5" fmla="*/ 630685 h 2970011"/>
              <a:gd name="connsiteX6" fmla="*/ 5739107 w 7723486"/>
              <a:gd name="connsiteY6" fmla="*/ 1626108 h 2970011"/>
              <a:gd name="connsiteX7" fmla="*/ 7313264 w 7723486"/>
              <a:gd name="connsiteY7" fmla="*/ 2760427 h 2970011"/>
              <a:gd name="connsiteX8" fmla="*/ 7660505 w 7723486"/>
              <a:gd name="connsiteY8" fmla="*/ 2968771 h 2970011"/>
              <a:gd name="connsiteX9" fmla="*/ 7706803 w 7723486"/>
              <a:gd name="connsiteY9" fmla="*/ 2841449 h 2970011"/>
              <a:gd name="connsiteX10" fmla="*/ 7591057 w 7723486"/>
              <a:gd name="connsiteY10" fmla="*/ 2725702 h 2970011"/>
              <a:gd name="connsiteX11" fmla="*/ 6445163 w 7723486"/>
              <a:gd name="connsiteY11" fmla="*/ 1938624 h 2970011"/>
              <a:gd name="connsiteX12" fmla="*/ 4952029 w 7723486"/>
              <a:gd name="connsiteY12" fmla="*/ 989500 h 2970011"/>
              <a:gd name="connsiteX13" fmla="*/ 4257548 w 7723486"/>
              <a:gd name="connsiteY13" fmla="*/ 584386 h 2970011"/>
              <a:gd name="connsiteX14" fmla="*/ 3655664 w 7723486"/>
              <a:gd name="connsiteY14" fmla="*/ 295019 h 2970011"/>
              <a:gd name="connsiteX15" fmla="*/ 3076930 w 7723486"/>
              <a:gd name="connsiteY15" fmla="*/ 121399 h 2970011"/>
              <a:gd name="connsiteX16" fmla="*/ 2498196 w 7723486"/>
              <a:gd name="connsiteY16" fmla="*/ 40376 h 2970011"/>
              <a:gd name="connsiteX17" fmla="*/ 1687968 w 7723486"/>
              <a:gd name="connsiteY17" fmla="*/ 5652 h 2970011"/>
              <a:gd name="connsiteX18" fmla="*/ 160110 w 7723486"/>
              <a:gd name="connsiteY18" fmla="*/ 179272 h 2970011"/>
              <a:gd name="connsiteX19" fmla="*/ 113811 w 7723486"/>
              <a:gd name="connsiteY19" fmla="*/ 491789 h 297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723486" h="2970011">
                <a:moveTo>
                  <a:pt x="113811" y="491789"/>
                </a:moveTo>
                <a:cubicBezTo>
                  <a:pt x="217983" y="534230"/>
                  <a:pt x="553649" y="476355"/>
                  <a:pt x="785143" y="433915"/>
                </a:cubicBezTo>
                <a:cubicBezTo>
                  <a:pt x="1016637" y="391475"/>
                  <a:pt x="1250059" y="283445"/>
                  <a:pt x="1502773" y="237146"/>
                </a:cubicBezTo>
                <a:cubicBezTo>
                  <a:pt x="1755487" y="190847"/>
                  <a:pt x="2019775" y="154194"/>
                  <a:pt x="2301426" y="156123"/>
                </a:cubicBezTo>
                <a:cubicBezTo>
                  <a:pt x="2583077" y="158052"/>
                  <a:pt x="2887877" y="169626"/>
                  <a:pt x="3192677" y="248720"/>
                </a:cubicBezTo>
                <a:cubicBezTo>
                  <a:pt x="3497477" y="327814"/>
                  <a:pt x="3705821" y="401120"/>
                  <a:pt x="4130226" y="630685"/>
                </a:cubicBezTo>
                <a:cubicBezTo>
                  <a:pt x="4554631" y="860250"/>
                  <a:pt x="5208601" y="1271151"/>
                  <a:pt x="5739107" y="1626108"/>
                </a:cubicBezTo>
                <a:cubicBezTo>
                  <a:pt x="6269613" y="1981065"/>
                  <a:pt x="6993031" y="2536650"/>
                  <a:pt x="7313264" y="2760427"/>
                </a:cubicBezTo>
                <a:cubicBezTo>
                  <a:pt x="7633497" y="2984204"/>
                  <a:pt x="7594915" y="2955267"/>
                  <a:pt x="7660505" y="2968771"/>
                </a:cubicBezTo>
                <a:cubicBezTo>
                  <a:pt x="7726095" y="2982275"/>
                  <a:pt x="7718378" y="2881960"/>
                  <a:pt x="7706803" y="2841449"/>
                </a:cubicBezTo>
                <a:cubicBezTo>
                  <a:pt x="7695228" y="2800938"/>
                  <a:pt x="7801330" y="2876173"/>
                  <a:pt x="7591057" y="2725702"/>
                </a:cubicBezTo>
                <a:cubicBezTo>
                  <a:pt x="7380784" y="2575231"/>
                  <a:pt x="6885001" y="2227991"/>
                  <a:pt x="6445163" y="1938624"/>
                </a:cubicBezTo>
                <a:cubicBezTo>
                  <a:pt x="6005325" y="1649257"/>
                  <a:pt x="5316631" y="1215206"/>
                  <a:pt x="4952029" y="989500"/>
                </a:cubicBezTo>
                <a:cubicBezTo>
                  <a:pt x="4587427" y="763794"/>
                  <a:pt x="4473609" y="700133"/>
                  <a:pt x="4257548" y="584386"/>
                </a:cubicBezTo>
                <a:cubicBezTo>
                  <a:pt x="4041487" y="468639"/>
                  <a:pt x="3852434" y="372183"/>
                  <a:pt x="3655664" y="295019"/>
                </a:cubicBezTo>
                <a:cubicBezTo>
                  <a:pt x="3458894" y="217855"/>
                  <a:pt x="3269841" y="163840"/>
                  <a:pt x="3076930" y="121399"/>
                </a:cubicBezTo>
                <a:cubicBezTo>
                  <a:pt x="2884019" y="78958"/>
                  <a:pt x="2729690" y="59667"/>
                  <a:pt x="2498196" y="40376"/>
                </a:cubicBezTo>
                <a:cubicBezTo>
                  <a:pt x="2266702" y="21085"/>
                  <a:pt x="2087294" y="-13639"/>
                  <a:pt x="1687968" y="5652"/>
                </a:cubicBezTo>
                <a:cubicBezTo>
                  <a:pt x="1288642" y="24943"/>
                  <a:pt x="418611" y="100178"/>
                  <a:pt x="160110" y="179272"/>
                </a:cubicBezTo>
                <a:cubicBezTo>
                  <a:pt x="-98391" y="258366"/>
                  <a:pt x="9639" y="449348"/>
                  <a:pt x="113811" y="491789"/>
                </a:cubicBezTo>
                <a:close/>
              </a:path>
            </a:pathLst>
          </a:custGeom>
          <a:gradFill>
            <a:gsLst>
              <a:gs pos="27000">
                <a:srgbClr val="CCFF33">
                  <a:alpha val="78000"/>
                </a:srgbClr>
              </a:gs>
              <a:gs pos="100000">
                <a:srgbClr val="00B050"/>
              </a:gs>
            </a:gsLst>
            <a:lin ang="0" scaled="1"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-229386" y="2511317"/>
            <a:ext cx="9429069" cy="1319514"/>
          </a:xfrm>
          <a:custGeom>
            <a:avLst/>
            <a:gdLst>
              <a:gd name="connsiteX0" fmla="*/ 62578 w 9435589"/>
              <a:gd name="connsiteY0" fmla="*/ 0 h 1319514"/>
              <a:gd name="connsiteX1" fmla="*/ 919105 w 9435589"/>
              <a:gd name="connsiteY1" fmla="*/ 277793 h 1319514"/>
              <a:gd name="connsiteX2" fmla="*/ 2180745 w 9435589"/>
              <a:gd name="connsiteY2" fmla="*/ 694481 h 1319514"/>
              <a:gd name="connsiteX3" fmla="*/ 3025697 w 9435589"/>
              <a:gd name="connsiteY3" fmla="*/ 995423 h 1319514"/>
              <a:gd name="connsiteX4" fmla="*/ 4252614 w 9435589"/>
              <a:gd name="connsiteY4" fmla="*/ 1238491 h 1319514"/>
              <a:gd name="connsiteX5" fmla="*/ 5815196 w 9435589"/>
              <a:gd name="connsiteY5" fmla="*/ 1250066 h 1319514"/>
              <a:gd name="connsiteX6" fmla="*/ 7227307 w 9435589"/>
              <a:gd name="connsiteY6" fmla="*/ 1088021 h 1319514"/>
              <a:gd name="connsiteX7" fmla="*/ 9056107 w 9435589"/>
              <a:gd name="connsiteY7" fmla="*/ 879676 h 1319514"/>
              <a:gd name="connsiteX8" fmla="*/ 9403348 w 9435589"/>
              <a:gd name="connsiteY8" fmla="*/ 868102 h 1319514"/>
              <a:gd name="connsiteX9" fmla="*/ 9403348 w 9435589"/>
              <a:gd name="connsiteY9" fmla="*/ 1250066 h 1319514"/>
              <a:gd name="connsiteX10" fmla="*/ 9252877 w 9435589"/>
              <a:gd name="connsiteY10" fmla="*/ 1250066 h 1319514"/>
              <a:gd name="connsiteX11" fmla="*/ 8639419 w 9435589"/>
              <a:gd name="connsiteY11" fmla="*/ 1226917 h 1319514"/>
              <a:gd name="connsiteX12" fmla="*/ 7667145 w 9435589"/>
              <a:gd name="connsiteY12" fmla="*/ 1284790 h 1319514"/>
              <a:gd name="connsiteX13" fmla="*/ 6046690 w 9435589"/>
              <a:gd name="connsiteY13" fmla="*/ 1319514 h 1319514"/>
              <a:gd name="connsiteX14" fmla="*/ 5062842 w 9435589"/>
              <a:gd name="connsiteY14" fmla="*/ 1307940 h 1319514"/>
              <a:gd name="connsiteX15" fmla="*/ 4136867 w 9435589"/>
              <a:gd name="connsiteY15" fmla="*/ 1238491 h 1319514"/>
              <a:gd name="connsiteX16" fmla="*/ 2782629 w 9435589"/>
              <a:gd name="connsiteY16" fmla="*/ 960699 h 1319514"/>
              <a:gd name="connsiteX17" fmla="*/ 1902953 w 9435589"/>
              <a:gd name="connsiteY17" fmla="*/ 729205 h 1319514"/>
              <a:gd name="connsiteX18" fmla="*/ 548715 w 9435589"/>
              <a:gd name="connsiteY18" fmla="*/ 393540 h 1319514"/>
              <a:gd name="connsiteX19" fmla="*/ 39429 w 9435589"/>
              <a:gd name="connsiteY19" fmla="*/ 243069 h 1319514"/>
              <a:gd name="connsiteX20" fmla="*/ 62578 w 9435589"/>
              <a:gd name="connsiteY20" fmla="*/ 0 h 1319514"/>
              <a:gd name="connsiteX0" fmla="*/ 62578 w 9435589"/>
              <a:gd name="connsiteY0" fmla="*/ 0 h 1319514"/>
              <a:gd name="connsiteX1" fmla="*/ 919105 w 9435589"/>
              <a:gd name="connsiteY1" fmla="*/ 277793 h 1319514"/>
              <a:gd name="connsiteX2" fmla="*/ 2099722 w 9435589"/>
              <a:gd name="connsiteY2" fmla="*/ 682906 h 1319514"/>
              <a:gd name="connsiteX3" fmla="*/ 3025697 w 9435589"/>
              <a:gd name="connsiteY3" fmla="*/ 995423 h 1319514"/>
              <a:gd name="connsiteX4" fmla="*/ 4252614 w 9435589"/>
              <a:gd name="connsiteY4" fmla="*/ 1238491 h 1319514"/>
              <a:gd name="connsiteX5" fmla="*/ 5815196 w 9435589"/>
              <a:gd name="connsiteY5" fmla="*/ 1250066 h 1319514"/>
              <a:gd name="connsiteX6" fmla="*/ 7227307 w 9435589"/>
              <a:gd name="connsiteY6" fmla="*/ 1088021 h 1319514"/>
              <a:gd name="connsiteX7" fmla="*/ 9056107 w 9435589"/>
              <a:gd name="connsiteY7" fmla="*/ 879676 h 1319514"/>
              <a:gd name="connsiteX8" fmla="*/ 9403348 w 9435589"/>
              <a:gd name="connsiteY8" fmla="*/ 868102 h 1319514"/>
              <a:gd name="connsiteX9" fmla="*/ 9403348 w 9435589"/>
              <a:gd name="connsiteY9" fmla="*/ 1250066 h 1319514"/>
              <a:gd name="connsiteX10" fmla="*/ 9252877 w 9435589"/>
              <a:gd name="connsiteY10" fmla="*/ 1250066 h 1319514"/>
              <a:gd name="connsiteX11" fmla="*/ 8639419 w 9435589"/>
              <a:gd name="connsiteY11" fmla="*/ 1226917 h 1319514"/>
              <a:gd name="connsiteX12" fmla="*/ 7667145 w 9435589"/>
              <a:gd name="connsiteY12" fmla="*/ 1284790 h 1319514"/>
              <a:gd name="connsiteX13" fmla="*/ 6046690 w 9435589"/>
              <a:gd name="connsiteY13" fmla="*/ 1319514 h 1319514"/>
              <a:gd name="connsiteX14" fmla="*/ 5062842 w 9435589"/>
              <a:gd name="connsiteY14" fmla="*/ 1307940 h 1319514"/>
              <a:gd name="connsiteX15" fmla="*/ 4136867 w 9435589"/>
              <a:gd name="connsiteY15" fmla="*/ 1238491 h 1319514"/>
              <a:gd name="connsiteX16" fmla="*/ 2782629 w 9435589"/>
              <a:gd name="connsiteY16" fmla="*/ 960699 h 1319514"/>
              <a:gd name="connsiteX17" fmla="*/ 1902953 w 9435589"/>
              <a:gd name="connsiteY17" fmla="*/ 729205 h 1319514"/>
              <a:gd name="connsiteX18" fmla="*/ 548715 w 9435589"/>
              <a:gd name="connsiteY18" fmla="*/ 393540 h 1319514"/>
              <a:gd name="connsiteX19" fmla="*/ 39429 w 9435589"/>
              <a:gd name="connsiteY19" fmla="*/ 243069 h 1319514"/>
              <a:gd name="connsiteX20" fmla="*/ 62578 w 9435589"/>
              <a:gd name="connsiteY20" fmla="*/ 0 h 1319514"/>
              <a:gd name="connsiteX0" fmla="*/ 62578 w 9429069"/>
              <a:gd name="connsiteY0" fmla="*/ 0 h 1319514"/>
              <a:gd name="connsiteX1" fmla="*/ 919105 w 9429069"/>
              <a:gd name="connsiteY1" fmla="*/ 277793 h 1319514"/>
              <a:gd name="connsiteX2" fmla="*/ 2099722 w 9429069"/>
              <a:gd name="connsiteY2" fmla="*/ 682906 h 1319514"/>
              <a:gd name="connsiteX3" fmla="*/ 3025697 w 9429069"/>
              <a:gd name="connsiteY3" fmla="*/ 995423 h 1319514"/>
              <a:gd name="connsiteX4" fmla="*/ 4252614 w 9429069"/>
              <a:gd name="connsiteY4" fmla="*/ 1238491 h 1319514"/>
              <a:gd name="connsiteX5" fmla="*/ 5815196 w 9429069"/>
              <a:gd name="connsiteY5" fmla="*/ 1250066 h 1319514"/>
              <a:gd name="connsiteX6" fmla="*/ 7227307 w 9429069"/>
              <a:gd name="connsiteY6" fmla="*/ 1088021 h 1319514"/>
              <a:gd name="connsiteX7" fmla="*/ 9056107 w 9429069"/>
              <a:gd name="connsiteY7" fmla="*/ 879676 h 1319514"/>
              <a:gd name="connsiteX8" fmla="*/ 9403348 w 9429069"/>
              <a:gd name="connsiteY8" fmla="*/ 868102 h 1319514"/>
              <a:gd name="connsiteX9" fmla="*/ 9403348 w 9429069"/>
              <a:gd name="connsiteY9" fmla="*/ 1250066 h 1319514"/>
              <a:gd name="connsiteX10" fmla="*/ 9403348 w 9429069"/>
              <a:gd name="connsiteY10" fmla="*/ 1180618 h 1319514"/>
              <a:gd name="connsiteX11" fmla="*/ 8639419 w 9429069"/>
              <a:gd name="connsiteY11" fmla="*/ 1226917 h 1319514"/>
              <a:gd name="connsiteX12" fmla="*/ 7667145 w 9429069"/>
              <a:gd name="connsiteY12" fmla="*/ 1284790 h 1319514"/>
              <a:gd name="connsiteX13" fmla="*/ 6046690 w 9429069"/>
              <a:gd name="connsiteY13" fmla="*/ 1319514 h 1319514"/>
              <a:gd name="connsiteX14" fmla="*/ 5062842 w 9429069"/>
              <a:gd name="connsiteY14" fmla="*/ 1307940 h 1319514"/>
              <a:gd name="connsiteX15" fmla="*/ 4136867 w 9429069"/>
              <a:gd name="connsiteY15" fmla="*/ 1238491 h 1319514"/>
              <a:gd name="connsiteX16" fmla="*/ 2782629 w 9429069"/>
              <a:gd name="connsiteY16" fmla="*/ 960699 h 1319514"/>
              <a:gd name="connsiteX17" fmla="*/ 1902953 w 9429069"/>
              <a:gd name="connsiteY17" fmla="*/ 729205 h 1319514"/>
              <a:gd name="connsiteX18" fmla="*/ 548715 w 9429069"/>
              <a:gd name="connsiteY18" fmla="*/ 393540 h 1319514"/>
              <a:gd name="connsiteX19" fmla="*/ 39429 w 9429069"/>
              <a:gd name="connsiteY19" fmla="*/ 243069 h 1319514"/>
              <a:gd name="connsiteX20" fmla="*/ 62578 w 9429069"/>
              <a:gd name="connsiteY20" fmla="*/ 0 h 131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29069" h="1319514">
                <a:moveTo>
                  <a:pt x="62578" y="0"/>
                </a:moveTo>
                <a:lnTo>
                  <a:pt x="919105" y="277793"/>
                </a:lnTo>
                <a:lnTo>
                  <a:pt x="2099722" y="682906"/>
                </a:lnTo>
                <a:cubicBezTo>
                  <a:pt x="2450821" y="802511"/>
                  <a:pt x="2666882" y="902825"/>
                  <a:pt x="3025697" y="995423"/>
                </a:cubicBezTo>
                <a:cubicBezTo>
                  <a:pt x="3384512" y="1088021"/>
                  <a:pt x="3787698" y="1196051"/>
                  <a:pt x="4252614" y="1238491"/>
                </a:cubicBezTo>
                <a:cubicBezTo>
                  <a:pt x="4717531" y="1280932"/>
                  <a:pt x="5319414" y="1275144"/>
                  <a:pt x="5815196" y="1250066"/>
                </a:cubicBezTo>
                <a:cubicBezTo>
                  <a:pt x="6310978" y="1224988"/>
                  <a:pt x="7227307" y="1088021"/>
                  <a:pt x="7227307" y="1088021"/>
                </a:cubicBezTo>
                <a:lnTo>
                  <a:pt x="9056107" y="879676"/>
                </a:lnTo>
                <a:cubicBezTo>
                  <a:pt x="9418780" y="843023"/>
                  <a:pt x="9345475" y="806370"/>
                  <a:pt x="9403348" y="868102"/>
                </a:cubicBezTo>
                <a:cubicBezTo>
                  <a:pt x="9461221" y="929834"/>
                  <a:pt x="9403348" y="1197980"/>
                  <a:pt x="9403348" y="1250066"/>
                </a:cubicBezTo>
                <a:lnTo>
                  <a:pt x="9403348" y="1180618"/>
                </a:lnTo>
                <a:cubicBezTo>
                  <a:pt x="9276027" y="1176760"/>
                  <a:pt x="8928786" y="1209555"/>
                  <a:pt x="8639419" y="1226917"/>
                </a:cubicBezTo>
                <a:cubicBezTo>
                  <a:pt x="8350052" y="1244279"/>
                  <a:pt x="8099266" y="1269357"/>
                  <a:pt x="7667145" y="1284790"/>
                </a:cubicBezTo>
                <a:cubicBezTo>
                  <a:pt x="7235024" y="1300223"/>
                  <a:pt x="6046690" y="1319514"/>
                  <a:pt x="6046690" y="1319514"/>
                </a:cubicBezTo>
                <a:lnTo>
                  <a:pt x="5062842" y="1307940"/>
                </a:lnTo>
                <a:cubicBezTo>
                  <a:pt x="4744538" y="1294436"/>
                  <a:pt x="4516902" y="1296364"/>
                  <a:pt x="4136867" y="1238491"/>
                </a:cubicBezTo>
                <a:cubicBezTo>
                  <a:pt x="3756832" y="1180618"/>
                  <a:pt x="3154948" y="1045580"/>
                  <a:pt x="2782629" y="960699"/>
                </a:cubicBezTo>
                <a:cubicBezTo>
                  <a:pt x="2410310" y="875818"/>
                  <a:pt x="1902953" y="729205"/>
                  <a:pt x="1902953" y="729205"/>
                </a:cubicBezTo>
                <a:lnTo>
                  <a:pt x="548715" y="393540"/>
                </a:lnTo>
                <a:cubicBezTo>
                  <a:pt x="238128" y="312517"/>
                  <a:pt x="118523" y="310588"/>
                  <a:pt x="39429" y="243069"/>
                </a:cubicBezTo>
                <a:cubicBezTo>
                  <a:pt x="-39665" y="175550"/>
                  <a:pt x="17244" y="81988"/>
                  <a:pt x="62578" y="0"/>
                </a:cubicBezTo>
                <a:close/>
              </a:path>
            </a:pathLst>
          </a:custGeom>
          <a:gradFill>
            <a:gsLst>
              <a:gs pos="21000">
                <a:srgbClr val="33CCFF"/>
              </a:gs>
              <a:gs pos="100000">
                <a:srgbClr val="3333CC">
                  <a:alpha val="95000"/>
                </a:srgbClr>
              </a:gs>
            </a:gsLst>
            <a:lin ang="0" scaled="1"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-324544" y="3274147"/>
            <a:ext cx="9646735" cy="1869420"/>
          </a:xfrm>
          <a:custGeom>
            <a:avLst/>
            <a:gdLst>
              <a:gd name="connsiteX0" fmla="*/ 51929 w 9574115"/>
              <a:gd name="connsiteY0" fmla="*/ 1146185 h 1868716"/>
              <a:gd name="connsiteX1" fmla="*/ 769559 w 9574115"/>
              <a:gd name="connsiteY1" fmla="*/ 995714 h 1868716"/>
              <a:gd name="connsiteX2" fmla="*/ 1776557 w 9574115"/>
              <a:gd name="connsiteY2" fmla="*/ 602175 h 1868716"/>
              <a:gd name="connsiteX3" fmla="*/ 3084496 w 9574115"/>
              <a:gd name="connsiteY3" fmla="*/ 185486 h 1868716"/>
              <a:gd name="connsiteX4" fmla="*/ 4311412 w 9574115"/>
              <a:gd name="connsiteY4" fmla="*/ 292 h 1868716"/>
              <a:gd name="connsiteX5" fmla="*/ 5237387 w 9574115"/>
              <a:gd name="connsiteY5" fmla="*/ 150762 h 1868716"/>
              <a:gd name="connsiteX6" fmla="*/ 6383281 w 9574115"/>
              <a:gd name="connsiteY6" fmla="*/ 451704 h 1868716"/>
              <a:gd name="connsiteX7" fmla="*/ 7343979 w 9574115"/>
              <a:gd name="connsiteY7" fmla="*/ 787370 h 1868716"/>
              <a:gd name="connsiteX8" fmla="*/ 8432000 w 9574115"/>
              <a:gd name="connsiteY8" fmla="*/ 1227208 h 1868716"/>
              <a:gd name="connsiteX9" fmla="*/ 9404273 w 9574115"/>
              <a:gd name="connsiteY9" fmla="*/ 1562874 h 1868716"/>
              <a:gd name="connsiteX10" fmla="*/ 9566319 w 9574115"/>
              <a:gd name="connsiteY10" fmla="*/ 1840666 h 1868716"/>
              <a:gd name="connsiteX11" fmla="*/ 9311676 w 9574115"/>
              <a:gd name="connsiteY11" fmla="*/ 1829092 h 1868716"/>
              <a:gd name="connsiteX12" fmla="*/ 8640344 w 9574115"/>
              <a:gd name="connsiteY12" fmla="*/ 1574448 h 1868716"/>
              <a:gd name="connsiteX13" fmla="*/ 6661073 w 9574115"/>
              <a:gd name="connsiteY13" fmla="*/ 590600 h 1868716"/>
              <a:gd name="connsiteX14" fmla="*/ 6012891 w 9574115"/>
              <a:gd name="connsiteY14" fmla="*/ 393831 h 1868716"/>
              <a:gd name="connsiteX15" fmla="*/ 5225812 w 9574115"/>
              <a:gd name="connsiteY15" fmla="*/ 185486 h 1868716"/>
              <a:gd name="connsiteX16" fmla="*/ 4230390 w 9574115"/>
              <a:gd name="connsiteY16" fmla="*/ 104464 h 1868716"/>
              <a:gd name="connsiteX17" fmla="*/ 3258116 w 9574115"/>
              <a:gd name="connsiteY17" fmla="*/ 289659 h 1868716"/>
              <a:gd name="connsiteX18" fmla="*/ 1741833 w 9574115"/>
              <a:gd name="connsiteY18" fmla="*/ 856818 h 1868716"/>
              <a:gd name="connsiteX19" fmla="*/ 850582 w 9574115"/>
              <a:gd name="connsiteY19" fmla="*/ 1273507 h 1868716"/>
              <a:gd name="connsiteX20" fmla="*/ 144526 w 9574115"/>
              <a:gd name="connsiteY20" fmla="*/ 1539724 h 1868716"/>
              <a:gd name="connsiteX21" fmla="*/ 51929 w 9574115"/>
              <a:gd name="connsiteY21" fmla="*/ 1146185 h 1868716"/>
              <a:gd name="connsiteX0" fmla="*/ 35948 w 9650731"/>
              <a:gd name="connsiteY0" fmla="*/ 1238783 h 1868716"/>
              <a:gd name="connsiteX1" fmla="*/ 846175 w 9650731"/>
              <a:gd name="connsiteY1" fmla="*/ 995714 h 1868716"/>
              <a:gd name="connsiteX2" fmla="*/ 1853173 w 9650731"/>
              <a:gd name="connsiteY2" fmla="*/ 602175 h 1868716"/>
              <a:gd name="connsiteX3" fmla="*/ 3161112 w 9650731"/>
              <a:gd name="connsiteY3" fmla="*/ 185486 h 1868716"/>
              <a:gd name="connsiteX4" fmla="*/ 4388028 w 9650731"/>
              <a:gd name="connsiteY4" fmla="*/ 292 h 1868716"/>
              <a:gd name="connsiteX5" fmla="*/ 5314003 w 9650731"/>
              <a:gd name="connsiteY5" fmla="*/ 150762 h 1868716"/>
              <a:gd name="connsiteX6" fmla="*/ 6459897 w 9650731"/>
              <a:gd name="connsiteY6" fmla="*/ 451704 h 1868716"/>
              <a:gd name="connsiteX7" fmla="*/ 7420595 w 9650731"/>
              <a:gd name="connsiteY7" fmla="*/ 787370 h 1868716"/>
              <a:gd name="connsiteX8" fmla="*/ 8508616 w 9650731"/>
              <a:gd name="connsiteY8" fmla="*/ 1227208 h 1868716"/>
              <a:gd name="connsiteX9" fmla="*/ 9480889 w 9650731"/>
              <a:gd name="connsiteY9" fmla="*/ 1562874 h 1868716"/>
              <a:gd name="connsiteX10" fmla="*/ 9642935 w 9650731"/>
              <a:gd name="connsiteY10" fmla="*/ 1840666 h 1868716"/>
              <a:gd name="connsiteX11" fmla="*/ 9388292 w 9650731"/>
              <a:gd name="connsiteY11" fmla="*/ 1829092 h 1868716"/>
              <a:gd name="connsiteX12" fmla="*/ 8716960 w 9650731"/>
              <a:gd name="connsiteY12" fmla="*/ 1574448 h 1868716"/>
              <a:gd name="connsiteX13" fmla="*/ 6737689 w 9650731"/>
              <a:gd name="connsiteY13" fmla="*/ 590600 h 1868716"/>
              <a:gd name="connsiteX14" fmla="*/ 6089507 w 9650731"/>
              <a:gd name="connsiteY14" fmla="*/ 393831 h 1868716"/>
              <a:gd name="connsiteX15" fmla="*/ 5302428 w 9650731"/>
              <a:gd name="connsiteY15" fmla="*/ 185486 h 1868716"/>
              <a:gd name="connsiteX16" fmla="*/ 4307006 w 9650731"/>
              <a:gd name="connsiteY16" fmla="*/ 104464 h 1868716"/>
              <a:gd name="connsiteX17" fmla="*/ 3334732 w 9650731"/>
              <a:gd name="connsiteY17" fmla="*/ 289659 h 1868716"/>
              <a:gd name="connsiteX18" fmla="*/ 1818449 w 9650731"/>
              <a:gd name="connsiteY18" fmla="*/ 856818 h 1868716"/>
              <a:gd name="connsiteX19" fmla="*/ 927198 w 9650731"/>
              <a:gd name="connsiteY19" fmla="*/ 1273507 h 1868716"/>
              <a:gd name="connsiteX20" fmla="*/ 221142 w 9650731"/>
              <a:gd name="connsiteY20" fmla="*/ 1539724 h 1868716"/>
              <a:gd name="connsiteX21" fmla="*/ 35948 w 9650731"/>
              <a:gd name="connsiteY21" fmla="*/ 1238783 h 1868716"/>
              <a:gd name="connsiteX0" fmla="*/ 31952 w 9646735"/>
              <a:gd name="connsiteY0" fmla="*/ 1238783 h 1868716"/>
              <a:gd name="connsiteX1" fmla="*/ 784306 w 9646735"/>
              <a:gd name="connsiteY1" fmla="*/ 984139 h 1868716"/>
              <a:gd name="connsiteX2" fmla="*/ 1849177 w 9646735"/>
              <a:gd name="connsiteY2" fmla="*/ 602175 h 1868716"/>
              <a:gd name="connsiteX3" fmla="*/ 3157116 w 9646735"/>
              <a:gd name="connsiteY3" fmla="*/ 185486 h 1868716"/>
              <a:gd name="connsiteX4" fmla="*/ 4384032 w 9646735"/>
              <a:gd name="connsiteY4" fmla="*/ 292 h 1868716"/>
              <a:gd name="connsiteX5" fmla="*/ 5310007 w 9646735"/>
              <a:gd name="connsiteY5" fmla="*/ 150762 h 1868716"/>
              <a:gd name="connsiteX6" fmla="*/ 6455901 w 9646735"/>
              <a:gd name="connsiteY6" fmla="*/ 451704 h 1868716"/>
              <a:gd name="connsiteX7" fmla="*/ 7416599 w 9646735"/>
              <a:gd name="connsiteY7" fmla="*/ 787370 h 1868716"/>
              <a:gd name="connsiteX8" fmla="*/ 8504620 w 9646735"/>
              <a:gd name="connsiteY8" fmla="*/ 1227208 h 1868716"/>
              <a:gd name="connsiteX9" fmla="*/ 9476893 w 9646735"/>
              <a:gd name="connsiteY9" fmla="*/ 1562874 h 1868716"/>
              <a:gd name="connsiteX10" fmla="*/ 9638939 w 9646735"/>
              <a:gd name="connsiteY10" fmla="*/ 1840666 h 1868716"/>
              <a:gd name="connsiteX11" fmla="*/ 9384296 w 9646735"/>
              <a:gd name="connsiteY11" fmla="*/ 1829092 h 1868716"/>
              <a:gd name="connsiteX12" fmla="*/ 8712964 w 9646735"/>
              <a:gd name="connsiteY12" fmla="*/ 1574448 h 1868716"/>
              <a:gd name="connsiteX13" fmla="*/ 6733693 w 9646735"/>
              <a:gd name="connsiteY13" fmla="*/ 590600 h 1868716"/>
              <a:gd name="connsiteX14" fmla="*/ 6085511 w 9646735"/>
              <a:gd name="connsiteY14" fmla="*/ 393831 h 1868716"/>
              <a:gd name="connsiteX15" fmla="*/ 5298432 w 9646735"/>
              <a:gd name="connsiteY15" fmla="*/ 185486 h 1868716"/>
              <a:gd name="connsiteX16" fmla="*/ 4303010 w 9646735"/>
              <a:gd name="connsiteY16" fmla="*/ 104464 h 1868716"/>
              <a:gd name="connsiteX17" fmla="*/ 3330736 w 9646735"/>
              <a:gd name="connsiteY17" fmla="*/ 289659 h 1868716"/>
              <a:gd name="connsiteX18" fmla="*/ 1814453 w 9646735"/>
              <a:gd name="connsiteY18" fmla="*/ 856818 h 1868716"/>
              <a:gd name="connsiteX19" fmla="*/ 923202 w 9646735"/>
              <a:gd name="connsiteY19" fmla="*/ 1273507 h 1868716"/>
              <a:gd name="connsiteX20" fmla="*/ 217146 w 9646735"/>
              <a:gd name="connsiteY20" fmla="*/ 1539724 h 1868716"/>
              <a:gd name="connsiteX21" fmla="*/ 31952 w 9646735"/>
              <a:gd name="connsiteY21" fmla="*/ 1238783 h 1868716"/>
              <a:gd name="connsiteX0" fmla="*/ 31952 w 9646735"/>
              <a:gd name="connsiteY0" fmla="*/ 1239487 h 1869420"/>
              <a:gd name="connsiteX1" fmla="*/ 784306 w 9646735"/>
              <a:gd name="connsiteY1" fmla="*/ 984843 h 1869420"/>
              <a:gd name="connsiteX2" fmla="*/ 1849177 w 9646735"/>
              <a:gd name="connsiteY2" fmla="*/ 602879 h 1869420"/>
              <a:gd name="connsiteX3" fmla="*/ 3157116 w 9646735"/>
              <a:gd name="connsiteY3" fmla="*/ 186190 h 1869420"/>
              <a:gd name="connsiteX4" fmla="*/ 4384032 w 9646735"/>
              <a:gd name="connsiteY4" fmla="*/ 996 h 1869420"/>
              <a:gd name="connsiteX5" fmla="*/ 5310007 w 9646735"/>
              <a:gd name="connsiteY5" fmla="*/ 128317 h 1869420"/>
              <a:gd name="connsiteX6" fmla="*/ 6455901 w 9646735"/>
              <a:gd name="connsiteY6" fmla="*/ 452408 h 1869420"/>
              <a:gd name="connsiteX7" fmla="*/ 7416599 w 9646735"/>
              <a:gd name="connsiteY7" fmla="*/ 788074 h 1869420"/>
              <a:gd name="connsiteX8" fmla="*/ 8504620 w 9646735"/>
              <a:gd name="connsiteY8" fmla="*/ 1227912 h 1869420"/>
              <a:gd name="connsiteX9" fmla="*/ 9476893 w 9646735"/>
              <a:gd name="connsiteY9" fmla="*/ 1563578 h 1869420"/>
              <a:gd name="connsiteX10" fmla="*/ 9638939 w 9646735"/>
              <a:gd name="connsiteY10" fmla="*/ 1841370 h 1869420"/>
              <a:gd name="connsiteX11" fmla="*/ 9384296 w 9646735"/>
              <a:gd name="connsiteY11" fmla="*/ 1829796 h 1869420"/>
              <a:gd name="connsiteX12" fmla="*/ 8712964 w 9646735"/>
              <a:gd name="connsiteY12" fmla="*/ 1575152 h 1869420"/>
              <a:gd name="connsiteX13" fmla="*/ 6733693 w 9646735"/>
              <a:gd name="connsiteY13" fmla="*/ 591304 h 1869420"/>
              <a:gd name="connsiteX14" fmla="*/ 6085511 w 9646735"/>
              <a:gd name="connsiteY14" fmla="*/ 394535 h 1869420"/>
              <a:gd name="connsiteX15" fmla="*/ 5298432 w 9646735"/>
              <a:gd name="connsiteY15" fmla="*/ 186190 h 1869420"/>
              <a:gd name="connsiteX16" fmla="*/ 4303010 w 9646735"/>
              <a:gd name="connsiteY16" fmla="*/ 105168 h 1869420"/>
              <a:gd name="connsiteX17" fmla="*/ 3330736 w 9646735"/>
              <a:gd name="connsiteY17" fmla="*/ 290363 h 1869420"/>
              <a:gd name="connsiteX18" fmla="*/ 1814453 w 9646735"/>
              <a:gd name="connsiteY18" fmla="*/ 857522 h 1869420"/>
              <a:gd name="connsiteX19" fmla="*/ 923202 w 9646735"/>
              <a:gd name="connsiteY19" fmla="*/ 1274211 h 1869420"/>
              <a:gd name="connsiteX20" fmla="*/ 217146 w 9646735"/>
              <a:gd name="connsiteY20" fmla="*/ 1540428 h 1869420"/>
              <a:gd name="connsiteX21" fmla="*/ 31952 w 9646735"/>
              <a:gd name="connsiteY21" fmla="*/ 1239487 h 1869420"/>
              <a:gd name="connsiteX0" fmla="*/ 31952 w 9646735"/>
              <a:gd name="connsiteY0" fmla="*/ 1239415 h 1869348"/>
              <a:gd name="connsiteX1" fmla="*/ 784306 w 9646735"/>
              <a:gd name="connsiteY1" fmla="*/ 984771 h 1869348"/>
              <a:gd name="connsiteX2" fmla="*/ 1849177 w 9646735"/>
              <a:gd name="connsiteY2" fmla="*/ 602807 h 1869348"/>
              <a:gd name="connsiteX3" fmla="*/ 3157116 w 9646735"/>
              <a:gd name="connsiteY3" fmla="*/ 186118 h 1869348"/>
              <a:gd name="connsiteX4" fmla="*/ 4384032 w 9646735"/>
              <a:gd name="connsiteY4" fmla="*/ 924 h 1869348"/>
              <a:gd name="connsiteX5" fmla="*/ 5310007 w 9646735"/>
              <a:gd name="connsiteY5" fmla="*/ 128245 h 1869348"/>
              <a:gd name="connsiteX6" fmla="*/ 6467476 w 9646735"/>
              <a:gd name="connsiteY6" fmla="*/ 417611 h 1869348"/>
              <a:gd name="connsiteX7" fmla="*/ 7416599 w 9646735"/>
              <a:gd name="connsiteY7" fmla="*/ 788002 h 1869348"/>
              <a:gd name="connsiteX8" fmla="*/ 8504620 w 9646735"/>
              <a:gd name="connsiteY8" fmla="*/ 1227840 h 1869348"/>
              <a:gd name="connsiteX9" fmla="*/ 9476893 w 9646735"/>
              <a:gd name="connsiteY9" fmla="*/ 1563506 h 1869348"/>
              <a:gd name="connsiteX10" fmla="*/ 9638939 w 9646735"/>
              <a:gd name="connsiteY10" fmla="*/ 1841298 h 1869348"/>
              <a:gd name="connsiteX11" fmla="*/ 9384296 w 9646735"/>
              <a:gd name="connsiteY11" fmla="*/ 1829724 h 1869348"/>
              <a:gd name="connsiteX12" fmla="*/ 8712964 w 9646735"/>
              <a:gd name="connsiteY12" fmla="*/ 1575080 h 1869348"/>
              <a:gd name="connsiteX13" fmla="*/ 6733693 w 9646735"/>
              <a:gd name="connsiteY13" fmla="*/ 591232 h 1869348"/>
              <a:gd name="connsiteX14" fmla="*/ 6085511 w 9646735"/>
              <a:gd name="connsiteY14" fmla="*/ 394463 h 1869348"/>
              <a:gd name="connsiteX15" fmla="*/ 5298432 w 9646735"/>
              <a:gd name="connsiteY15" fmla="*/ 186118 h 1869348"/>
              <a:gd name="connsiteX16" fmla="*/ 4303010 w 9646735"/>
              <a:gd name="connsiteY16" fmla="*/ 105096 h 1869348"/>
              <a:gd name="connsiteX17" fmla="*/ 3330736 w 9646735"/>
              <a:gd name="connsiteY17" fmla="*/ 290291 h 1869348"/>
              <a:gd name="connsiteX18" fmla="*/ 1814453 w 9646735"/>
              <a:gd name="connsiteY18" fmla="*/ 857450 h 1869348"/>
              <a:gd name="connsiteX19" fmla="*/ 923202 w 9646735"/>
              <a:gd name="connsiteY19" fmla="*/ 1274139 h 1869348"/>
              <a:gd name="connsiteX20" fmla="*/ 217146 w 9646735"/>
              <a:gd name="connsiteY20" fmla="*/ 1540356 h 1869348"/>
              <a:gd name="connsiteX21" fmla="*/ 31952 w 9646735"/>
              <a:gd name="connsiteY21" fmla="*/ 1239415 h 1869348"/>
              <a:gd name="connsiteX0" fmla="*/ 31952 w 9646735"/>
              <a:gd name="connsiteY0" fmla="*/ 1239415 h 1869348"/>
              <a:gd name="connsiteX1" fmla="*/ 784306 w 9646735"/>
              <a:gd name="connsiteY1" fmla="*/ 984771 h 1869348"/>
              <a:gd name="connsiteX2" fmla="*/ 1849177 w 9646735"/>
              <a:gd name="connsiteY2" fmla="*/ 602807 h 1869348"/>
              <a:gd name="connsiteX3" fmla="*/ 3157116 w 9646735"/>
              <a:gd name="connsiteY3" fmla="*/ 186118 h 1869348"/>
              <a:gd name="connsiteX4" fmla="*/ 4384032 w 9646735"/>
              <a:gd name="connsiteY4" fmla="*/ 924 h 1869348"/>
              <a:gd name="connsiteX5" fmla="*/ 5310007 w 9646735"/>
              <a:gd name="connsiteY5" fmla="*/ 128245 h 1869348"/>
              <a:gd name="connsiteX6" fmla="*/ 6467476 w 9646735"/>
              <a:gd name="connsiteY6" fmla="*/ 417611 h 1869348"/>
              <a:gd name="connsiteX7" fmla="*/ 7416599 w 9646735"/>
              <a:gd name="connsiteY7" fmla="*/ 788002 h 1869348"/>
              <a:gd name="connsiteX8" fmla="*/ 8504620 w 9646735"/>
              <a:gd name="connsiteY8" fmla="*/ 1227840 h 1869348"/>
              <a:gd name="connsiteX9" fmla="*/ 9476893 w 9646735"/>
              <a:gd name="connsiteY9" fmla="*/ 1563506 h 1869348"/>
              <a:gd name="connsiteX10" fmla="*/ 9638939 w 9646735"/>
              <a:gd name="connsiteY10" fmla="*/ 1841298 h 1869348"/>
              <a:gd name="connsiteX11" fmla="*/ 9384296 w 9646735"/>
              <a:gd name="connsiteY11" fmla="*/ 1829724 h 1869348"/>
              <a:gd name="connsiteX12" fmla="*/ 8712964 w 9646735"/>
              <a:gd name="connsiteY12" fmla="*/ 1575080 h 1869348"/>
              <a:gd name="connsiteX13" fmla="*/ 6733693 w 9646735"/>
              <a:gd name="connsiteY13" fmla="*/ 591232 h 1869348"/>
              <a:gd name="connsiteX14" fmla="*/ 6027638 w 9646735"/>
              <a:gd name="connsiteY14" fmla="*/ 371313 h 1869348"/>
              <a:gd name="connsiteX15" fmla="*/ 5298432 w 9646735"/>
              <a:gd name="connsiteY15" fmla="*/ 186118 h 1869348"/>
              <a:gd name="connsiteX16" fmla="*/ 4303010 w 9646735"/>
              <a:gd name="connsiteY16" fmla="*/ 105096 h 1869348"/>
              <a:gd name="connsiteX17" fmla="*/ 3330736 w 9646735"/>
              <a:gd name="connsiteY17" fmla="*/ 290291 h 1869348"/>
              <a:gd name="connsiteX18" fmla="*/ 1814453 w 9646735"/>
              <a:gd name="connsiteY18" fmla="*/ 857450 h 1869348"/>
              <a:gd name="connsiteX19" fmla="*/ 923202 w 9646735"/>
              <a:gd name="connsiteY19" fmla="*/ 1274139 h 1869348"/>
              <a:gd name="connsiteX20" fmla="*/ 217146 w 9646735"/>
              <a:gd name="connsiteY20" fmla="*/ 1540356 h 1869348"/>
              <a:gd name="connsiteX21" fmla="*/ 31952 w 9646735"/>
              <a:gd name="connsiteY21" fmla="*/ 1239415 h 1869348"/>
              <a:gd name="connsiteX0" fmla="*/ 31952 w 9646735"/>
              <a:gd name="connsiteY0" fmla="*/ 1239415 h 1869348"/>
              <a:gd name="connsiteX1" fmla="*/ 784306 w 9646735"/>
              <a:gd name="connsiteY1" fmla="*/ 984771 h 1869348"/>
              <a:gd name="connsiteX2" fmla="*/ 1849177 w 9646735"/>
              <a:gd name="connsiteY2" fmla="*/ 602807 h 1869348"/>
              <a:gd name="connsiteX3" fmla="*/ 3157116 w 9646735"/>
              <a:gd name="connsiteY3" fmla="*/ 186118 h 1869348"/>
              <a:gd name="connsiteX4" fmla="*/ 4384032 w 9646735"/>
              <a:gd name="connsiteY4" fmla="*/ 924 h 1869348"/>
              <a:gd name="connsiteX5" fmla="*/ 5310007 w 9646735"/>
              <a:gd name="connsiteY5" fmla="*/ 128245 h 1869348"/>
              <a:gd name="connsiteX6" fmla="*/ 6467476 w 9646735"/>
              <a:gd name="connsiteY6" fmla="*/ 417611 h 1869348"/>
              <a:gd name="connsiteX7" fmla="*/ 7416599 w 9646735"/>
              <a:gd name="connsiteY7" fmla="*/ 788002 h 1869348"/>
              <a:gd name="connsiteX8" fmla="*/ 8504620 w 9646735"/>
              <a:gd name="connsiteY8" fmla="*/ 1227840 h 1869348"/>
              <a:gd name="connsiteX9" fmla="*/ 9476893 w 9646735"/>
              <a:gd name="connsiteY9" fmla="*/ 1563506 h 1869348"/>
              <a:gd name="connsiteX10" fmla="*/ 9638939 w 9646735"/>
              <a:gd name="connsiteY10" fmla="*/ 1841298 h 1869348"/>
              <a:gd name="connsiteX11" fmla="*/ 9384296 w 9646735"/>
              <a:gd name="connsiteY11" fmla="*/ 1829724 h 1869348"/>
              <a:gd name="connsiteX12" fmla="*/ 8712964 w 9646735"/>
              <a:gd name="connsiteY12" fmla="*/ 1575080 h 1869348"/>
              <a:gd name="connsiteX13" fmla="*/ 6733693 w 9646735"/>
              <a:gd name="connsiteY13" fmla="*/ 591232 h 1869348"/>
              <a:gd name="connsiteX14" fmla="*/ 6027638 w 9646735"/>
              <a:gd name="connsiteY14" fmla="*/ 371313 h 1869348"/>
              <a:gd name="connsiteX15" fmla="*/ 5298432 w 9646735"/>
              <a:gd name="connsiteY15" fmla="*/ 186118 h 1869348"/>
              <a:gd name="connsiteX16" fmla="*/ 4303010 w 9646735"/>
              <a:gd name="connsiteY16" fmla="*/ 105096 h 1869348"/>
              <a:gd name="connsiteX17" fmla="*/ 3330736 w 9646735"/>
              <a:gd name="connsiteY17" fmla="*/ 290291 h 1869348"/>
              <a:gd name="connsiteX18" fmla="*/ 1814453 w 9646735"/>
              <a:gd name="connsiteY18" fmla="*/ 857450 h 1869348"/>
              <a:gd name="connsiteX19" fmla="*/ 923202 w 9646735"/>
              <a:gd name="connsiteY19" fmla="*/ 1274139 h 1869348"/>
              <a:gd name="connsiteX20" fmla="*/ 217146 w 9646735"/>
              <a:gd name="connsiteY20" fmla="*/ 1540356 h 1869348"/>
              <a:gd name="connsiteX21" fmla="*/ 31952 w 9646735"/>
              <a:gd name="connsiteY21" fmla="*/ 1239415 h 1869348"/>
              <a:gd name="connsiteX0" fmla="*/ 31952 w 9646735"/>
              <a:gd name="connsiteY0" fmla="*/ 1239487 h 1869420"/>
              <a:gd name="connsiteX1" fmla="*/ 784306 w 9646735"/>
              <a:gd name="connsiteY1" fmla="*/ 984843 h 1869420"/>
              <a:gd name="connsiteX2" fmla="*/ 1849177 w 9646735"/>
              <a:gd name="connsiteY2" fmla="*/ 602879 h 1869420"/>
              <a:gd name="connsiteX3" fmla="*/ 3157116 w 9646735"/>
              <a:gd name="connsiteY3" fmla="*/ 186190 h 1869420"/>
              <a:gd name="connsiteX4" fmla="*/ 4384032 w 9646735"/>
              <a:gd name="connsiteY4" fmla="*/ 996 h 1869420"/>
              <a:gd name="connsiteX5" fmla="*/ 5310007 w 9646735"/>
              <a:gd name="connsiteY5" fmla="*/ 128317 h 1869420"/>
              <a:gd name="connsiteX6" fmla="*/ 6432752 w 9646735"/>
              <a:gd name="connsiteY6" fmla="*/ 452407 h 1869420"/>
              <a:gd name="connsiteX7" fmla="*/ 7416599 w 9646735"/>
              <a:gd name="connsiteY7" fmla="*/ 788074 h 1869420"/>
              <a:gd name="connsiteX8" fmla="*/ 8504620 w 9646735"/>
              <a:gd name="connsiteY8" fmla="*/ 1227912 h 1869420"/>
              <a:gd name="connsiteX9" fmla="*/ 9476893 w 9646735"/>
              <a:gd name="connsiteY9" fmla="*/ 1563578 h 1869420"/>
              <a:gd name="connsiteX10" fmla="*/ 9638939 w 9646735"/>
              <a:gd name="connsiteY10" fmla="*/ 1841370 h 1869420"/>
              <a:gd name="connsiteX11" fmla="*/ 9384296 w 9646735"/>
              <a:gd name="connsiteY11" fmla="*/ 1829796 h 1869420"/>
              <a:gd name="connsiteX12" fmla="*/ 8712964 w 9646735"/>
              <a:gd name="connsiteY12" fmla="*/ 1575152 h 1869420"/>
              <a:gd name="connsiteX13" fmla="*/ 6733693 w 9646735"/>
              <a:gd name="connsiteY13" fmla="*/ 591304 h 1869420"/>
              <a:gd name="connsiteX14" fmla="*/ 6027638 w 9646735"/>
              <a:gd name="connsiteY14" fmla="*/ 371385 h 1869420"/>
              <a:gd name="connsiteX15" fmla="*/ 5298432 w 9646735"/>
              <a:gd name="connsiteY15" fmla="*/ 186190 h 1869420"/>
              <a:gd name="connsiteX16" fmla="*/ 4303010 w 9646735"/>
              <a:gd name="connsiteY16" fmla="*/ 105168 h 1869420"/>
              <a:gd name="connsiteX17" fmla="*/ 3330736 w 9646735"/>
              <a:gd name="connsiteY17" fmla="*/ 290363 h 1869420"/>
              <a:gd name="connsiteX18" fmla="*/ 1814453 w 9646735"/>
              <a:gd name="connsiteY18" fmla="*/ 857522 h 1869420"/>
              <a:gd name="connsiteX19" fmla="*/ 923202 w 9646735"/>
              <a:gd name="connsiteY19" fmla="*/ 1274211 h 1869420"/>
              <a:gd name="connsiteX20" fmla="*/ 217146 w 9646735"/>
              <a:gd name="connsiteY20" fmla="*/ 1540428 h 1869420"/>
              <a:gd name="connsiteX21" fmla="*/ 31952 w 9646735"/>
              <a:gd name="connsiteY21" fmla="*/ 1239487 h 1869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646735" h="1869420">
                <a:moveTo>
                  <a:pt x="31952" y="1239487"/>
                </a:moveTo>
                <a:cubicBezTo>
                  <a:pt x="126479" y="1146890"/>
                  <a:pt x="481435" y="1090944"/>
                  <a:pt x="784306" y="984843"/>
                </a:cubicBezTo>
                <a:cubicBezTo>
                  <a:pt x="1087177" y="878742"/>
                  <a:pt x="1453709" y="735988"/>
                  <a:pt x="1849177" y="602879"/>
                </a:cubicBezTo>
                <a:cubicBezTo>
                  <a:pt x="2244645" y="469770"/>
                  <a:pt x="2734640" y="286504"/>
                  <a:pt x="3157116" y="186190"/>
                </a:cubicBezTo>
                <a:cubicBezTo>
                  <a:pt x="3579592" y="85876"/>
                  <a:pt x="4025217" y="10641"/>
                  <a:pt x="4384032" y="996"/>
                </a:cubicBezTo>
                <a:cubicBezTo>
                  <a:pt x="4742847" y="-8649"/>
                  <a:pt x="4968554" y="53082"/>
                  <a:pt x="5310007" y="128317"/>
                </a:cubicBezTo>
                <a:cubicBezTo>
                  <a:pt x="5651460" y="203552"/>
                  <a:pt x="6081653" y="342448"/>
                  <a:pt x="6432752" y="452407"/>
                </a:cubicBezTo>
                <a:cubicBezTo>
                  <a:pt x="6783851" y="562366"/>
                  <a:pt x="7071288" y="658823"/>
                  <a:pt x="7416599" y="788074"/>
                </a:cubicBezTo>
                <a:cubicBezTo>
                  <a:pt x="7761910" y="917325"/>
                  <a:pt x="8161238" y="1098661"/>
                  <a:pt x="8504620" y="1227912"/>
                </a:cubicBezTo>
                <a:cubicBezTo>
                  <a:pt x="8848002" y="1357163"/>
                  <a:pt x="9287840" y="1461335"/>
                  <a:pt x="9476893" y="1563578"/>
                </a:cubicBezTo>
                <a:cubicBezTo>
                  <a:pt x="9665946" y="1665821"/>
                  <a:pt x="9654372" y="1797000"/>
                  <a:pt x="9638939" y="1841370"/>
                </a:cubicBezTo>
                <a:cubicBezTo>
                  <a:pt x="9623506" y="1885740"/>
                  <a:pt x="9538625" y="1874166"/>
                  <a:pt x="9384296" y="1829796"/>
                </a:cubicBezTo>
                <a:cubicBezTo>
                  <a:pt x="9229967" y="1785426"/>
                  <a:pt x="9154731" y="1781567"/>
                  <a:pt x="8712964" y="1575152"/>
                </a:cubicBezTo>
                <a:cubicBezTo>
                  <a:pt x="8271197" y="1368737"/>
                  <a:pt x="7181247" y="791932"/>
                  <a:pt x="6733693" y="591304"/>
                </a:cubicBezTo>
                <a:cubicBezTo>
                  <a:pt x="6286139" y="390676"/>
                  <a:pt x="6278422" y="450479"/>
                  <a:pt x="6027638" y="371385"/>
                </a:cubicBezTo>
                <a:cubicBezTo>
                  <a:pt x="5776854" y="292291"/>
                  <a:pt x="5585870" y="230559"/>
                  <a:pt x="5298432" y="186190"/>
                </a:cubicBezTo>
                <a:cubicBezTo>
                  <a:pt x="5010994" y="141821"/>
                  <a:pt x="4630959" y="87806"/>
                  <a:pt x="4303010" y="105168"/>
                </a:cubicBezTo>
                <a:cubicBezTo>
                  <a:pt x="3975061" y="122530"/>
                  <a:pt x="3745496" y="164971"/>
                  <a:pt x="3330736" y="290363"/>
                </a:cubicBezTo>
                <a:cubicBezTo>
                  <a:pt x="2915977" y="415755"/>
                  <a:pt x="2215709" y="693547"/>
                  <a:pt x="1814453" y="857522"/>
                </a:cubicBezTo>
                <a:cubicBezTo>
                  <a:pt x="1413197" y="1021497"/>
                  <a:pt x="1189420" y="1160393"/>
                  <a:pt x="923202" y="1274211"/>
                </a:cubicBezTo>
                <a:cubicBezTo>
                  <a:pt x="656984" y="1388029"/>
                  <a:pt x="365688" y="1546215"/>
                  <a:pt x="217146" y="1540428"/>
                </a:cubicBezTo>
                <a:cubicBezTo>
                  <a:pt x="68604" y="1534641"/>
                  <a:pt x="-62575" y="1332084"/>
                  <a:pt x="31952" y="1239487"/>
                </a:cubicBezTo>
                <a:close/>
              </a:path>
            </a:pathLst>
          </a:custGeom>
          <a:gradFill>
            <a:gsLst>
              <a:gs pos="1000">
                <a:schemeClr val="accent6">
                  <a:lumMod val="75000"/>
                </a:schemeClr>
              </a:gs>
              <a:gs pos="37000">
                <a:srgbClr val="FFCC00"/>
              </a:gs>
              <a:gs pos="100000">
                <a:srgbClr val="FF3300">
                  <a:alpha val="94902"/>
                </a:srgbClr>
              </a:gs>
            </a:gsLst>
            <a:lin ang="0" scaled="1"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-348386" y="2274596"/>
            <a:ext cx="9653111" cy="1501335"/>
          </a:xfrm>
          <a:custGeom>
            <a:avLst/>
            <a:gdLst>
              <a:gd name="connsiteX0" fmla="*/ 177665 w 9653111"/>
              <a:gd name="connsiteY0" fmla="*/ 0 h 1501335"/>
              <a:gd name="connsiteX1" fmla="*/ 756399 w 9653111"/>
              <a:gd name="connsiteY1" fmla="*/ 231494 h 1501335"/>
              <a:gd name="connsiteX2" fmla="*/ 1659225 w 9653111"/>
              <a:gd name="connsiteY2" fmla="*/ 578735 h 1501335"/>
              <a:gd name="connsiteX3" fmla="*/ 2619924 w 9653111"/>
              <a:gd name="connsiteY3" fmla="*/ 937550 h 1501335"/>
              <a:gd name="connsiteX4" fmla="*/ 3325979 w 9653111"/>
              <a:gd name="connsiteY4" fmla="*/ 1169043 h 1501335"/>
              <a:gd name="connsiteX5" fmla="*/ 4332977 w 9653111"/>
              <a:gd name="connsiteY5" fmla="*/ 1365813 h 1501335"/>
              <a:gd name="connsiteX6" fmla="*/ 5201078 w 9653111"/>
              <a:gd name="connsiteY6" fmla="*/ 1412112 h 1501335"/>
              <a:gd name="connsiteX7" fmla="*/ 5779812 w 9653111"/>
              <a:gd name="connsiteY7" fmla="*/ 1377388 h 1501335"/>
              <a:gd name="connsiteX8" fmla="*/ 6740511 w 9653111"/>
              <a:gd name="connsiteY8" fmla="*/ 1273216 h 1501335"/>
              <a:gd name="connsiteX9" fmla="*/ 8152622 w 9653111"/>
              <a:gd name="connsiteY9" fmla="*/ 1006998 h 1501335"/>
              <a:gd name="connsiteX10" fmla="*/ 9263792 w 9653111"/>
              <a:gd name="connsiteY10" fmla="*/ 810228 h 1501335"/>
              <a:gd name="connsiteX11" fmla="*/ 9622607 w 9653111"/>
              <a:gd name="connsiteY11" fmla="*/ 821803 h 1501335"/>
              <a:gd name="connsiteX12" fmla="*/ 9599458 w 9653111"/>
              <a:gd name="connsiteY12" fmla="*/ 1111170 h 1501335"/>
              <a:gd name="connsiteX13" fmla="*/ 9321665 w 9653111"/>
              <a:gd name="connsiteY13" fmla="*/ 1134319 h 1501335"/>
              <a:gd name="connsiteX14" fmla="*/ 8337817 w 9653111"/>
              <a:gd name="connsiteY14" fmla="*/ 1226917 h 1501335"/>
              <a:gd name="connsiteX15" fmla="*/ 6752086 w 9653111"/>
              <a:gd name="connsiteY15" fmla="*/ 1412112 h 1501335"/>
              <a:gd name="connsiteX16" fmla="*/ 5502020 w 9653111"/>
              <a:gd name="connsiteY16" fmla="*/ 1493135 h 1501335"/>
              <a:gd name="connsiteX17" fmla="*/ 4622344 w 9653111"/>
              <a:gd name="connsiteY17" fmla="*/ 1481560 h 1501335"/>
              <a:gd name="connsiteX18" fmla="*/ 3650070 w 9653111"/>
              <a:gd name="connsiteY18" fmla="*/ 1342664 h 1501335"/>
              <a:gd name="connsiteX19" fmla="*/ 2330556 w 9653111"/>
              <a:gd name="connsiteY19" fmla="*/ 983848 h 1501335"/>
              <a:gd name="connsiteX20" fmla="*/ 1508754 w 9653111"/>
              <a:gd name="connsiteY20" fmla="*/ 729205 h 1501335"/>
              <a:gd name="connsiteX21" fmla="*/ 200815 w 9653111"/>
              <a:gd name="connsiteY21" fmla="*/ 277793 h 1501335"/>
              <a:gd name="connsiteX22" fmla="*/ 4045 w 9653111"/>
              <a:gd name="connsiteY22" fmla="*/ 150471 h 1501335"/>
              <a:gd name="connsiteX23" fmla="*/ 177665 w 9653111"/>
              <a:gd name="connsiteY23" fmla="*/ 0 h 150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53111" h="1501335">
                <a:moveTo>
                  <a:pt x="177665" y="0"/>
                </a:moveTo>
                <a:lnTo>
                  <a:pt x="756399" y="231494"/>
                </a:lnTo>
                <a:lnTo>
                  <a:pt x="1659225" y="578735"/>
                </a:lnTo>
                <a:lnTo>
                  <a:pt x="2619924" y="937550"/>
                </a:lnTo>
                <a:cubicBezTo>
                  <a:pt x="2897716" y="1035935"/>
                  <a:pt x="3040470" y="1097666"/>
                  <a:pt x="3325979" y="1169043"/>
                </a:cubicBezTo>
                <a:cubicBezTo>
                  <a:pt x="3611488" y="1240420"/>
                  <a:pt x="4020461" y="1325302"/>
                  <a:pt x="4332977" y="1365813"/>
                </a:cubicBezTo>
                <a:cubicBezTo>
                  <a:pt x="4645493" y="1406324"/>
                  <a:pt x="4959939" y="1410183"/>
                  <a:pt x="5201078" y="1412112"/>
                </a:cubicBezTo>
                <a:cubicBezTo>
                  <a:pt x="5442217" y="1414041"/>
                  <a:pt x="5523240" y="1400537"/>
                  <a:pt x="5779812" y="1377388"/>
                </a:cubicBezTo>
                <a:cubicBezTo>
                  <a:pt x="6036384" y="1354239"/>
                  <a:pt x="6345043" y="1334948"/>
                  <a:pt x="6740511" y="1273216"/>
                </a:cubicBezTo>
                <a:cubicBezTo>
                  <a:pt x="7135979" y="1211484"/>
                  <a:pt x="8152622" y="1006998"/>
                  <a:pt x="8152622" y="1006998"/>
                </a:cubicBezTo>
                <a:cubicBezTo>
                  <a:pt x="8573169" y="929833"/>
                  <a:pt x="9018794" y="841094"/>
                  <a:pt x="9263792" y="810228"/>
                </a:cubicBezTo>
                <a:cubicBezTo>
                  <a:pt x="9508790" y="779362"/>
                  <a:pt x="9566663" y="771646"/>
                  <a:pt x="9622607" y="821803"/>
                </a:cubicBezTo>
                <a:cubicBezTo>
                  <a:pt x="9678551" y="871960"/>
                  <a:pt x="9649615" y="1059084"/>
                  <a:pt x="9599458" y="1111170"/>
                </a:cubicBezTo>
                <a:cubicBezTo>
                  <a:pt x="9549301" y="1163256"/>
                  <a:pt x="9321665" y="1134319"/>
                  <a:pt x="9321665" y="1134319"/>
                </a:cubicBezTo>
                <a:lnTo>
                  <a:pt x="8337817" y="1226917"/>
                </a:lnTo>
                <a:lnTo>
                  <a:pt x="6752086" y="1412112"/>
                </a:lnTo>
                <a:cubicBezTo>
                  <a:pt x="6279453" y="1456482"/>
                  <a:pt x="5856977" y="1481560"/>
                  <a:pt x="5502020" y="1493135"/>
                </a:cubicBezTo>
                <a:cubicBezTo>
                  <a:pt x="5147063" y="1504710"/>
                  <a:pt x="4931002" y="1506638"/>
                  <a:pt x="4622344" y="1481560"/>
                </a:cubicBezTo>
                <a:cubicBezTo>
                  <a:pt x="4313686" y="1456482"/>
                  <a:pt x="4032035" y="1425616"/>
                  <a:pt x="3650070" y="1342664"/>
                </a:cubicBezTo>
                <a:cubicBezTo>
                  <a:pt x="3268105" y="1259712"/>
                  <a:pt x="2687442" y="1086091"/>
                  <a:pt x="2330556" y="983848"/>
                </a:cubicBezTo>
                <a:cubicBezTo>
                  <a:pt x="1973670" y="881605"/>
                  <a:pt x="1863711" y="846881"/>
                  <a:pt x="1508754" y="729205"/>
                </a:cubicBezTo>
                <a:cubicBezTo>
                  <a:pt x="1153797" y="611529"/>
                  <a:pt x="451600" y="374249"/>
                  <a:pt x="200815" y="277793"/>
                </a:cubicBezTo>
                <a:cubicBezTo>
                  <a:pt x="-49970" y="181337"/>
                  <a:pt x="5974" y="196770"/>
                  <a:pt x="4045" y="150471"/>
                </a:cubicBezTo>
                <a:cubicBezTo>
                  <a:pt x="2116" y="104172"/>
                  <a:pt x="95678" y="52086"/>
                  <a:pt x="177665" y="0"/>
                </a:cubicBezTo>
                <a:close/>
              </a:path>
            </a:pathLst>
          </a:custGeom>
          <a:gradFill flip="none" rotWithShape="1">
            <a:gsLst>
              <a:gs pos="17000">
                <a:srgbClr val="FF99CC"/>
              </a:gs>
              <a:gs pos="0">
                <a:schemeClr val="bg1">
                  <a:lumMod val="95000"/>
                </a:schemeClr>
              </a:gs>
              <a:gs pos="97500">
                <a:schemeClr val="bg1">
                  <a:lumMod val="95000"/>
                  <a:alpha val="86000"/>
                </a:schemeClr>
              </a:gs>
              <a:gs pos="71000">
                <a:srgbClr val="CC0066"/>
              </a:gs>
            </a:gsLst>
            <a:lin ang="0" scaled="1"/>
            <a:tileRect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-72283" y="3203379"/>
            <a:ext cx="9468819" cy="1726952"/>
          </a:xfrm>
          <a:custGeom>
            <a:avLst/>
            <a:gdLst>
              <a:gd name="connsiteX0" fmla="*/ 0 w 9468819"/>
              <a:gd name="connsiteY0" fmla="*/ 190284 h 1728611"/>
              <a:gd name="connsiteX1" fmla="*/ 613458 w 9468819"/>
              <a:gd name="connsiteY1" fmla="*/ 155560 h 1728611"/>
              <a:gd name="connsiteX2" fmla="*/ 2048719 w 9468819"/>
              <a:gd name="connsiteY2" fmla="*/ 39813 h 1728611"/>
              <a:gd name="connsiteX3" fmla="*/ 2685327 w 9468819"/>
              <a:gd name="connsiteY3" fmla="*/ 39813 h 1728611"/>
              <a:gd name="connsiteX4" fmla="*/ 3217762 w 9468819"/>
              <a:gd name="connsiteY4" fmla="*/ 5089 h 1728611"/>
              <a:gd name="connsiteX5" fmla="*/ 3946967 w 9468819"/>
              <a:gd name="connsiteY5" fmla="*/ 5089 h 1728611"/>
              <a:gd name="connsiteX6" fmla="*/ 4722471 w 9468819"/>
              <a:gd name="connsiteY6" fmla="*/ 51388 h 1728611"/>
              <a:gd name="connsiteX7" fmla="*/ 5335929 w 9468819"/>
              <a:gd name="connsiteY7" fmla="*/ 167135 h 1728611"/>
              <a:gd name="connsiteX8" fmla="*/ 6169306 w 9468819"/>
              <a:gd name="connsiteY8" fmla="*/ 363905 h 1728611"/>
              <a:gd name="connsiteX9" fmla="*/ 7893934 w 9468819"/>
              <a:gd name="connsiteY9" fmla="*/ 907915 h 1728611"/>
              <a:gd name="connsiteX10" fmla="*/ 9132425 w 9468819"/>
              <a:gd name="connsiteY10" fmla="*/ 1301454 h 1728611"/>
              <a:gd name="connsiteX11" fmla="*/ 9433367 w 9468819"/>
              <a:gd name="connsiteY11" fmla="*/ 1405626 h 1728611"/>
              <a:gd name="connsiteX12" fmla="*/ 9444942 w 9468819"/>
              <a:gd name="connsiteY12" fmla="*/ 1718143 h 1728611"/>
              <a:gd name="connsiteX13" fmla="*/ 9271322 w 9468819"/>
              <a:gd name="connsiteY13" fmla="*/ 1660269 h 1728611"/>
              <a:gd name="connsiteX14" fmla="*/ 8796760 w 9468819"/>
              <a:gd name="connsiteY14" fmla="*/ 1486649 h 1728611"/>
              <a:gd name="connsiteX15" fmla="*/ 7708739 w 9468819"/>
              <a:gd name="connsiteY15" fmla="*/ 1058386 h 1728611"/>
              <a:gd name="connsiteX16" fmla="*/ 6713317 w 9468819"/>
              <a:gd name="connsiteY16" fmla="*/ 687996 h 1728611"/>
              <a:gd name="connsiteX17" fmla="*/ 5301205 w 9468819"/>
              <a:gd name="connsiteY17" fmla="*/ 259732 h 1728611"/>
              <a:gd name="connsiteX18" fmla="*/ 4467828 w 9468819"/>
              <a:gd name="connsiteY18" fmla="*/ 132411 h 1728611"/>
              <a:gd name="connsiteX19" fmla="*/ 3507129 w 9468819"/>
              <a:gd name="connsiteY19" fmla="*/ 97687 h 1728611"/>
              <a:gd name="connsiteX20" fmla="*/ 2453833 w 9468819"/>
              <a:gd name="connsiteY20" fmla="*/ 155560 h 1728611"/>
              <a:gd name="connsiteX21" fmla="*/ 1400537 w 9468819"/>
              <a:gd name="connsiteY21" fmla="*/ 294456 h 1728611"/>
              <a:gd name="connsiteX22" fmla="*/ 243068 w 9468819"/>
              <a:gd name="connsiteY22" fmla="*/ 444927 h 1728611"/>
              <a:gd name="connsiteX23" fmla="*/ 46299 w 9468819"/>
              <a:gd name="connsiteY23" fmla="*/ 456502 h 1728611"/>
              <a:gd name="connsiteX24" fmla="*/ 0 w 9468819"/>
              <a:gd name="connsiteY24" fmla="*/ 190284 h 1728611"/>
              <a:gd name="connsiteX0" fmla="*/ 0 w 9468819"/>
              <a:gd name="connsiteY0" fmla="*/ 188625 h 1726952"/>
              <a:gd name="connsiteX1" fmla="*/ 613458 w 9468819"/>
              <a:gd name="connsiteY1" fmla="*/ 153901 h 1726952"/>
              <a:gd name="connsiteX2" fmla="*/ 2048719 w 9468819"/>
              <a:gd name="connsiteY2" fmla="*/ 38154 h 1726952"/>
              <a:gd name="connsiteX3" fmla="*/ 2685327 w 9468819"/>
              <a:gd name="connsiteY3" fmla="*/ 3430 h 1726952"/>
              <a:gd name="connsiteX4" fmla="*/ 3217762 w 9468819"/>
              <a:gd name="connsiteY4" fmla="*/ 3430 h 1726952"/>
              <a:gd name="connsiteX5" fmla="*/ 3946967 w 9468819"/>
              <a:gd name="connsiteY5" fmla="*/ 3430 h 1726952"/>
              <a:gd name="connsiteX6" fmla="*/ 4722471 w 9468819"/>
              <a:gd name="connsiteY6" fmla="*/ 49729 h 1726952"/>
              <a:gd name="connsiteX7" fmla="*/ 5335929 w 9468819"/>
              <a:gd name="connsiteY7" fmla="*/ 165476 h 1726952"/>
              <a:gd name="connsiteX8" fmla="*/ 6169306 w 9468819"/>
              <a:gd name="connsiteY8" fmla="*/ 362246 h 1726952"/>
              <a:gd name="connsiteX9" fmla="*/ 7893934 w 9468819"/>
              <a:gd name="connsiteY9" fmla="*/ 906256 h 1726952"/>
              <a:gd name="connsiteX10" fmla="*/ 9132425 w 9468819"/>
              <a:gd name="connsiteY10" fmla="*/ 1299795 h 1726952"/>
              <a:gd name="connsiteX11" fmla="*/ 9433367 w 9468819"/>
              <a:gd name="connsiteY11" fmla="*/ 1403967 h 1726952"/>
              <a:gd name="connsiteX12" fmla="*/ 9444942 w 9468819"/>
              <a:gd name="connsiteY12" fmla="*/ 1716484 h 1726952"/>
              <a:gd name="connsiteX13" fmla="*/ 9271322 w 9468819"/>
              <a:gd name="connsiteY13" fmla="*/ 1658610 h 1726952"/>
              <a:gd name="connsiteX14" fmla="*/ 8796760 w 9468819"/>
              <a:gd name="connsiteY14" fmla="*/ 1484990 h 1726952"/>
              <a:gd name="connsiteX15" fmla="*/ 7708739 w 9468819"/>
              <a:gd name="connsiteY15" fmla="*/ 1056727 h 1726952"/>
              <a:gd name="connsiteX16" fmla="*/ 6713317 w 9468819"/>
              <a:gd name="connsiteY16" fmla="*/ 686337 h 1726952"/>
              <a:gd name="connsiteX17" fmla="*/ 5301205 w 9468819"/>
              <a:gd name="connsiteY17" fmla="*/ 258073 h 1726952"/>
              <a:gd name="connsiteX18" fmla="*/ 4467828 w 9468819"/>
              <a:gd name="connsiteY18" fmla="*/ 130752 h 1726952"/>
              <a:gd name="connsiteX19" fmla="*/ 3507129 w 9468819"/>
              <a:gd name="connsiteY19" fmla="*/ 96028 h 1726952"/>
              <a:gd name="connsiteX20" fmla="*/ 2453833 w 9468819"/>
              <a:gd name="connsiteY20" fmla="*/ 153901 h 1726952"/>
              <a:gd name="connsiteX21" fmla="*/ 1400537 w 9468819"/>
              <a:gd name="connsiteY21" fmla="*/ 292797 h 1726952"/>
              <a:gd name="connsiteX22" fmla="*/ 243068 w 9468819"/>
              <a:gd name="connsiteY22" fmla="*/ 443268 h 1726952"/>
              <a:gd name="connsiteX23" fmla="*/ 46299 w 9468819"/>
              <a:gd name="connsiteY23" fmla="*/ 454843 h 1726952"/>
              <a:gd name="connsiteX24" fmla="*/ 0 w 9468819"/>
              <a:gd name="connsiteY24" fmla="*/ 188625 h 172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468819" h="1726952">
                <a:moveTo>
                  <a:pt x="0" y="188625"/>
                </a:moveTo>
                <a:lnTo>
                  <a:pt x="613458" y="153901"/>
                </a:lnTo>
                <a:lnTo>
                  <a:pt x="2048719" y="38154"/>
                </a:lnTo>
                <a:cubicBezTo>
                  <a:pt x="2394030" y="13076"/>
                  <a:pt x="2490487" y="9217"/>
                  <a:pt x="2685327" y="3430"/>
                </a:cubicBezTo>
                <a:cubicBezTo>
                  <a:pt x="2880167" y="-2357"/>
                  <a:pt x="3007489" y="3430"/>
                  <a:pt x="3217762" y="3430"/>
                </a:cubicBezTo>
                <a:cubicBezTo>
                  <a:pt x="3428035" y="3430"/>
                  <a:pt x="3696182" y="-4286"/>
                  <a:pt x="3946967" y="3430"/>
                </a:cubicBezTo>
                <a:cubicBezTo>
                  <a:pt x="4197752" y="11146"/>
                  <a:pt x="4490977" y="22721"/>
                  <a:pt x="4722471" y="49729"/>
                </a:cubicBezTo>
                <a:cubicBezTo>
                  <a:pt x="4953965" y="76737"/>
                  <a:pt x="5094790" y="113390"/>
                  <a:pt x="5335929" y="165476"/>
                </a:cubicBezTo>
                <a:cubicBezTo>
                  <a:pt x="5577068" y="217562"/>
                  <a:pt x="5742972" y="238783"/>
                  <a:pt x="6169306" y="362246"/>
                </a:cubicBezTo>
                <a:cubicBezTo>
                  <a:pt x="6595640" y="485709"/>
                  <a:pt x="7893934" y="906256"/>
                  <a:pt x="7893934" y="906256"/>
                </a:cubicBezTo>
                <a:lnTo>
                  <a:pt x="9132425" y="1299795"/>
                </a:lnTo>
                <a:cubicBezTo>
                  <a:pt x="9388997" y="1382747"/>
                  <a:pt x="9381281" y="1334519"/>
                  <a:pt x="9433367" y="1403967"/>
                </a:cubicBezTo>
                <a:cubicBezTo>
                  <a:pt x="9485453" y="1473415"/>
                  <a:pt x="9471950" y="1674044"/>
                  <a:pt x="9444942" y="1716484"/>
                </a:cubicBezTo>
                <a:cubicBezTo>
                  <a:pt x="9417935" y="1758925"/>
                  <a:pt x="9271322" y="1658610"/>
                  <a:pt x="9271322" y="1658610"/>
                </a:cubicBezTo>
                <a:lnTo>
                  <a:pt x="8796760" y="1484990"/>
                </a:lnTo>
                <a:lnTo>
                  <a:pt x="7708739" y="1056727"/>
                </a:lnTo>
                <a:cubicBezTo>
                  <a:pt x="7361499" y="923618"/>
                  <a:pt x="7114573" y="819446"/>
                  <a:pt x="6713317" y="686337"/>
                </a:cubicBezTo>
                <a:cubicBezTo>
                  <a:pt x="6312061" y="553228"/>
                  <a:pt x="5675453" y="350671"/>
                  <a:pt x="5301205" y="258073"/>
                </a:cubicBezTo>
                <a:cubicBezTo>
                  <a:pt x="4926957" y="165475"/>
                  <a:pt x="4766841" y="157759"/>
                  <a:pt x="4467828" y="130752"/>
                </a:cubicBezTo>
                <a:cubicBezTo>
                  <a:pt x="4168815" y="103744"/>
                  <a:pt x="3842795" y="92170"/>
                  <a:pt x="3507129" y="96028"/>
                </a:cubicBezTo>
                <a:cubicBezTo>
                  <a:pt x="3171463" y="99886"/>
                  <a:pt x="2804932" y="121106"/>
                  <a:pt x="2453833" y="153901"/>
                </a:cubicBezTo>
                <a:cubicBezTo>
                  <a:pt x="2102734" y="186696"/>
                  <a:pt x="1400537" y="292797"/>
                  <a:pt x="1400537" y="292797"/>
                </a:cubicBezTo>
                <a:lnTo>
                  <a:pt x="243068" y="443268"/>
                </a:lnTo>
                <a:cubicBezTo>
                  <a:pt x="17362" y="470276"/>
                  <a:pt x="84881" y="497284"/>
                  <a:pt x="46299" y="454843"/>
                </a:cubicBezTo>
                <a:cubicBezTo>
                  <a:pt x="7717" y="412402"/>
                  <a:pt x="9646" y="300513"/>
                  <a:pt x="0" y="188625"/>
                </a:cubicBezTo>
                <a:close/>
              </a:path>
            </a:pathLst>
          </a:custGeom>
          <a:gradFill>
            <a:gsLst>
              <a:gs pos="0">
                <a:srgbClr val="FF9900">
                  <a:alpha val="92000"/>
                </a:srgbClr>
              </a:gs>
              <a:gs pos="29000">
                <a:srgbClr val="FFFF66"/>
              </a:gs>
              <a:gs pos="83000">
                <a:srgbClr val="FFCC00"/>
              </a:gs>
            </a:gsLst>
            <a:lin ang="0" scaled="1"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-216406" y="2537538"/>
            <a:ext cx="9684950" cy="1584172"/>
          </a:xfrm>
          <a:custGeom>
            <a:avLst/>
            <a:gdLst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648178 w 9684950"/>
              <a:gd name="connsiteY5" fmla="*/ 547108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3992 w 9684950"/>
              <a:gd name="connsiteY16" fmla="*/ 781025 h 1584172"/>
              <a:gd name="connsiteX17" fmla="*/ 4212243 w 9684950"/>
              <a:gd name="connsiteY17" fmla="*/ 451415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3992 w 9684950"/>
              <a:gd name="connsiteY16" fmla="*/ 781025 h 1584172"/>
              <a:gd name="connsiteX17" fmla="*/ 4212243 w 9684950"/>
              <a:gd name="connsiteY17" fmla="*/ 451415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3992 w 9684950"/>
              <a:gd name="connsiteY16" fmla="*/ 781025 h 1584172"/>
              <a:gd name="connsiteX17" fmla="*/ 4152866 w 9684950"/>
              <a:gd name="connsiteY17" fmla="*/ 433602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9930 w 9684950"/>
              <a:gd name="connsiteY16" fmla="*/ 745399 h 1584172"/>
              <a:gd name="connsiteX17" fmla="*/ 4152866 w 9684950"/>
              <a:gd name="connsiteY17" fmla="*/ 433602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  <a:gd name="connsiteX0" fmla="*/ 246299 w 9684950"/>
              <a:gd name="connsiteY0" fmla="*/ 26113 h 1584172"/>
              <a:gd name="connsiteX1" fmla="*/ 990578 w 9684950"/>
              <a:gd name="connsiteY1" fmla="*/ 4848 h 1584172"/>
              <a:gd name="connsiteX2" fmla="*/ 1936876 w 9684950"/>
              <a:gd name="connsiteY2" fmla="*/ 4848 h 1584172"/>
              <a:gd name="connsiteX3" fmla="*/ 2691787 w 9684950"/>
              <a:gd name="connsiteY3" fmla="*/ 58011 h 1584172"/>
              <a:gd name="connsiteX4" fmla="*/ 3659350 w 9684950"/>
              <a:gd name="connsiteY4" fmla="*/ 217499 h 1584172"/>
              <a:gd name="connsiteX5" fmla="*/ 4541300 w 9684950"/>
              <a:gd name="connsiteY5" fmla="*/ 499606 h 1584172"/>
              <a:gd name="connsiteX6" fmla="*/ 5371192 w 9684950"/>
              <a:gd name="connsiteY6" fmla="*/ 866085 h 1584172"/>
              <a:gd name="connsiteX7" fmla="*/ 6562039 w 9684950"/>
              <a:gd name="connsiteY7" fmla="*/ 1195694 h 1584172"/>
              <a:gd name="connsiteX8" fmla="*/ 8018699 w 9684950"/>
              <a:gd name="connsiteY8" fmla="*/ 1344550 h 1584172"/>
              <a:gd name="connsiteX9" fmla="*/ 9390299 w 9684950"/>
              <a:gd name="connsiteY9" fmla="*/ 1248857 h 1584172"/>
              <a:gd name="connsiteX10" fmla="*/ 9656113 w 9684950"/>
              <a:gd name="connsiteY10" fmla="*/ 1323285 h 1584172"/>
              <a:gd name="connsiteX11" fmla="*/ 9645480 w 9684950"/>
              <a:gd name="connsiteY11" fmla="*/ 1450876 h 1584172"/>
              <a:gd name="connsiteX12" fmla="*/ 9369034 w 9684950"/>
              <a:gd name="connsiteY12" fmla="*/ 1557201 h 1584172"/>
              <a:gd name="connsiteX13" fmla="*/ 8401471 w 9684950"/>
              <a:gd name="connsiteY13" fmla="*/ 1578466 h 1584172"/>
              <a:gd name="connsiteX14" fmla="*/ 7253155 w 9684950"/>
              <a:gd name="connsiteY14" fmla="*/ 1472141 h 1584172"/>
              <a:gd name="connsiteX15" fmla="*/ 5860290 w 9684950"/>
              <a:gd name="connsiteY15" fmla="*/ 1110634 h 1584172"/>
              <a:gd name="connsiteX16" fmla="*/ 4919930 w 9684950"/>
              <a:gd name="connsiteY16" fmla="*/ 745399 h 1584172"/>
              <a:gd name="connsiteX17" fmla="*/ 4152866 w 9684950"/>
              <a:gd name="connsiteY17" fmla="*/ 433602 h 1584172"/>
              <a:gd name="connsiteX18" fmla="*/ 3000132 w 9684950"/>
              <a:gd name="connsiteY18" fmla="*/ 196234 h 1584172"/>
              <a:gd name="connsiteX19" fmla="*/ 1617899 w 9684950"/>
              <a:gd name="connsiteY19" fmla="*/ 174969 h 1584172"/>
              <a:gd name="connsiteX20" fmla="*/ 203769 w 9684950"/>
              <a:gd name="connsiteY20" fmla="*/ 302559 h 1584172"/>
              <a:gd name="connsiteX21" fmla="*/ 12383 w 9684950"/>
              <a:gd name="connsiteY21" fmla="*/ 79276 h 1584172"/>
              <a:gd name="connsiteX22" fmla="*/ 246299 w 9684950"/>
              <a:gd name="connsiteY22" fmla="*/ 26113 h 158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684950" h="1584172">
                <a:moveTo>
                  <a:pt x="246299" y="26113"/>
                </a:moveTo>
                <a:cubicBezTo>
                  <a:pt x="409331" y="13708"/>
                  <a:pt x="708815" y="8392"/>
                  <a:pt x="990578" y="4848"/>
                </a:cubicBezTo>
                <a:cubicBezTo>
                  <a:pt x="1272341" y="1304"/>
                  <a:pt x="1653341" y="-4012"/>
                  <a:pt x="1936876" y="4848"/>
                </a:cubicBezTo>
                <a:cubicBezTo>
                  <a:pt x="2220411" y="13708"/>
                  <a:pt x="2404708" y="22569"/>
                  <a:pt x="2691787" y="58011"/>
                </a:cubicBezTo>
                <a:cubicBezTo>
                  <a:pt x="2978866" y="93453"/>
                  <a:pt x="3351098" y="143900"/>
                  <a:pt x="3659350" y="217499"/>
                </a:cubicBezTo>
                <a:cubicBezTo>
                  <a:pt x="3967602" y="291098"/>
                  <a:pt x="4255993" y="391508"/>
                  <a:pt x="4541300" y="499606"/>
                </a:cubicBezTo>
                <a:cubicBezTo>
                  <a:pt x="4826607" y="607704"/>
                  <a:pt x="5034402" y="750070"/>
                  <a:pt x="5371192" y="866085"/>
                </a:cubicBezTo>
                <a:cubicBezTo>
                  <a:pt x="5707982" y="982100"/>
                  <a:pt x="6120788" y="1115950"/>
                  <a:pt x="6562039" y="1195694"/>
                </a:cubicBezTo>
                <a:cubicBezTo>
                  <a:pt x="7003290" y="1275438"/>
                  <a:pt x="7547322" y="1335690"/>
                  <a:pt x="8018699" y="1344550"/>
                </a:cubicBezTo>
                <a:cubicBezTo>
                  <a:pt x="8490076" y="1353410"/>
                  <a:pt x="9117397" y="1252401"/>
                  <a:pt x="9390299" y="1248857"/>
                </a:cubicBezTo>
                <a:cubicBezTo>
                  <a:pt x="9663201" y="1245313"/>
                  <a:pt x="9613583" y="1289615"/>
                  <a:pt x="9656113" y="1323285"/>
                </a:cubicBezTo>
                <a:cubicBezTo>
                  <a:pt x="9698643" y="1356955"/>
                  <a:pt x="9693326" y="1411890"/>
                  <a:pt x="9645480" y="1450876"/>
                </a:cubicBezTo>
                <a:cubicBezTo>
                  <a:pt x="9597634" y="1489862"/>
                  <a:pt x="9576369" y="1535936"/>
                  <a:pt x="9369034" y="1557201"/>
                </a:cubicBezTo>
                <a:cubicBezTo>
                  <a:pt x="9161699" y="1578466"/>
                  <a:pt x="8754117" y="1592643"/>
                  <a:pt x="8401471" y="1578466"/>
                </a:cubicBezTo>
                <a:cubicBezTo>
                  <a:pt x="8048825" y="1564289"/>
                  <a:pt x="7676685" y="1550113"/>
                  <a:pt x="7253155" y="1472141"/>
                </a:cubicBezTo>
                <a:cubicBezTo>
                  <a:pt x="6829625" y="1394169"/>
                  <a:pt x="6249161" y="1231758"/>
                  <a:pt x="5860290" y="1110634"/>
                </a:cubicBezTo>
                <a:cubicBezTo>
                  <a:pt x="5471419" y="989510"/>
                  <a:pt x="5192625" y="881989"/>
                  <a:pt x="4919930" y="745399"/>
                </a:cubicBezTo>
                <a:cubicBezTo>
                  <a:pt x="4647235" y="608809"/>
                  <a:pt x="4472832" y="525129"/>
                  <a:pt x="4152866" y="433602"/>
                </a:cubicBezTo>
                <a:cubicBezTo>
                  <a:pt x="3832900" y="342075"/>
                  <a:pt x="3422626" y="239339"/>
                  <a:pt x="3000132" y="196234"/>
                </a:cubicBezTo>
                <a:cubicBezTo>
                  <a:pt x="2577638" y="153129"/>
                  <a:pt x="2083959" y="157248"/>
                  <a:pt x="1617899" y="174969"/>
                </a:cubicBezTo>
                <a:cubicBezTo>
                  <a:pt x="1151839" y="192690"/>
                  <a:pt x="471355" y="318508"/>
                  <a:pt x="203769" y="302559"/>
                </a:cubicBezTo>
                <a:cubicBezTo>
                  <a:pt x="-63817" y="286610"/>
                  <a:pt x="7067" y="125350"/>
                  <a:pt x="12383" y="79276"/>
                </a:cubicBezTo>
                <a:cubicBezTo>
                  <a:pt x="17699" y="33202"/>
                  <a:pt x="83267" y="38518"/>
                  <a:pt x="246299" y="26113"/>
                </a:cubicBezTo>
                <a:close/>
              </a:path>
            </a:pathLst>
          </a:custGeom>
          <a:gradFill flip="none" rotWithShape="1">
            <a:gsLst>
              <a:gs pos="0">
                <a:srgbClr val="0066FF"/>
              </a:gs>
              <a:gs pos="38000">
                <a:srgbClr val="00FFFF">
                  <a:alpha val="57647"/>
                </a:srgbClr>
              </a:gs>
              <a:gs pos="100000">
                <a:srgbClr val="0066FF"/>
              </a:gs>
            </a:gsLst>
            <a:lin ang="10800000" scaled="1"/>
            <a:tileRect/>
          </a:gradFill>
          <a:ln>
            <a:noFill/>
          </a:ln>
          <a:effectLst>
            <a:outerShdw blurRad="190500" dist="38100" dir="2700000" sx="103000" sy="103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99592" y="902667"/>
            <a:ext cx="2163150" cy="828137"/>
          </a:xfrm>
          <a:custGeom>
            <a:avLst/>
            <a:gdLst>
              <a:gd name="connsiteX0" fmla="*/ 86264 w 1673524"/>
              <a:gd name="connsiteY0" fmla="*/ 258793 h 897148"/>
              <a:gd name="connsiteX1" fmla="*/ 1500996 w 1673524"/>
              <a:gd name="connsiteY1" fmla="*/ 0 h 897148"/>
              <a:gd name="connsiteX2" fmla="*/ 1673524 w 1673524"/>
              <a:gd name="connsiteY2" fmla="*/ 276046 h 897148"/>
              <a:gd name="connsiteX3" fmla="*/ 0 w 1673524"/>
              <a:gd name="connsiteY3" fmla="*/ 897148 h 897148"/>
              <a:gd name="connsiteX4" fmla="*/ 86264 w 1673524"/>
              <a:gd name="connsiteY4" fmla="*/ 258793 h 897148"/>
              <a:gd name="connsiteX0" fmla="*/ 86264 w 1673524"/>
              <a:gd name="connsiteY0" fmla="*/ 189782 h 828137"/>
              <a:gd name="connsiteX1" fmla="*/ 1570008 w 1673524"/>
              <a:gd name="connsiteY1" fmla="*/ 0 h 828137"/>
              <a:gd name="connsiteX2" fmla="*/ 1673524 w 1673524"/>
              <a:gd name="connsiteY2" fmla="*/ 207035 h 828137"/>
              <a:gd name="connsiteX3" fmla="*/ 0 w 1673524"/>
              <a:gd name="connsiteY3" fmla="*/ 828137 h 828137"/>
              <a:gd name="connsiteX4" fmla="*/ 86264 w 1673524"/>
              <a:gd name="connsiteY4" fmla="*/ 189782 h 828137"/>
              <a:gd name="connsiteX0" fmla="*/ 86264 w 1690777"/>
              <a:gd name="connsiteY0" fmla="*/ 189782 h 828137"/>
              <a:gd name="connsiteX1" fmla="*/ 1570008 w 1690777"/>
              <a:gd name="connsiteY1" fmla="*/ 0 h 828137"/>
              <a:gd name="connsiteX2" fmla="*/ 1690777 w 1690777"/>
              <a:gd name="connsiteY2" fmla="*/ 345058 h 828137"/>
              <a:gd name="connsiteX3" fmla="*/ 0 w 1690777"/>
              <a:gd name="connsiteY3" fmla="*/ 828137 h 828137"/>
              <a:gd name="connsiteX4" fmla="*/ 86264 w 1690777"/>
              <a:gd name="connsiteY4" fmla="*/ 189782 h 82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777" h="828137">
                <a:moveTo>
                  <a:pt x="86264" y="189782"/>
                </a:moveTo>
                <a:lnTo>
                  <a:pt x="1570008" y="0"/>
                </a:lnTo>
                <a:lnTo>
                  <a:pt x="1690777" y="345058"/>
                </a:lnTo>
                <a:lnTo>
                  <a:pt x="0" y="828137"/>
                </a:lnTo>
                <a:lnTo>
                  <a:pt x="86264" y="189782"/>
                </a:lnTo>
                <a:close/>
              </a:path>
            </a:pathLst>
          </a:cu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41245" y="627533"/>
            <a:ext cx="185178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第一部分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982472" y="1210432"/>
            <a:ext cx="5057899" cy="0"/>
          </a:xfrm>
          <a:prstGeom prst="line">
            <a:avLst/>
          </a:prstGeom>
          <a:ln w="1270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740744" y="382915"/>
            <a:ext cx="354135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章标题章标题</a:t>
            </a:r>
            <a:endParaRPr lang="zh-CN" alt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66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5" grpId="0" animBg="1"/>
      <p:bldP spid="26" grpId="0" animBg="1"/>
      <p:bldP spid="21" grpId="0" animBg="1"/>
      <p:bldP spid="24" grpId="0" animBg="1"/>
      <p:bldP spid="20" grpId="0" animBg="1"/>
      <p:bldP spid="6" grpId="0" animBg="1"/>
      <p:bldP spid="7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132832" y="414528"/>
            <a:ext cx="3828288" cy="4893526"/>
          </a:xfrm>
          <a:custGeom>
            <a:avLst/>
            <a:gdLst>
              <a:gd name="connsiteX0" fmla="*/ 12192 w 3828288"/>
              <a:gd name="connsiteY0" fmla="*/ 975360 h 4572000"/>
              <a:gd name="connsiteX1" fmla="*/ 3828288 w 3828288"/>
              <a:gd name="connsiteY1" fmla="*/ 0 h 4572000"/>
              <a:gd name="connsiteX2" fmla="*/ 3828288 w 3828288"/>
              <a:gd name="connsiteY2" fmla="*/ 4572000 h 4572000"/>
              <a:gd name="connsiteX3" fmla="*/ 0 w 3828288"/>
              <a:gd name="connsiteY3" fmla="*/ 4572000 h 4572000"/>
              <a:gd name="connsiteX4" fmla="*/ 12192 w 3828288"/>
              <a:gd name="connsiteY4" fmla="*/ 97536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8288" h="4572000">
                <a:moveTo>
                  <a:pt x="12192" y="975360"/>
                </a:moveTo>
                <a:lnTo>
                  <a:pt x="3828288" y="0"/>
                </a:lnTo>
                <a:lnTo>
                  <a:pt x="3828288" y="4572000"/>
                </a:lnTo>
                <a:lnTo>
                  <a:pt x="0" y="4572000"/>
                </a:lnTo>
                <a:lnTo>
                  <a:pt x="12192" y="975360"/>
                </a:lnTo>
                <a:close/>
              </a:path>
            </a:pathLst>
          </a:custGeom>
          <a:gradFill>
            <a:gsLst>
              <a:gs pos="0">
                <a:srgbClr val="FF9900"/>
              </a:gs>
              <a:gs pos="100000">
                <a:srgbClr val="FFFF00">
                  <a:alpha val="37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-182880" y="121920"/>
            <a:ext cx="5437632" cy="1597152"/>
          </a:xfrm>
          <a:custGeom>
            <a:avLst/>
            <a:gdLst>
              <a:gd name="connsiteX0" fmla="*/ 0 w 4023360"/>
              <a:gd name="connsiteY0" fmla="*/ 731520 h 1767840"/>
              <a:gd name="connsiteX1" fmla="*/ 4023360 w 4023360"/>
              <a:gd name="connsiteY1" fmla="*/ 0 h 1767840"/>
              <a:gd name="connsiteX2" fmla="*/ 3901440 w 4023360"/>
              <a:gd name="connsiteY2" fmla="*/ 426720 h 1767840"/>
              <a:gd name="connsiteX3" fmla="*/ 24384 w 4023360"/>
              <a:gd name="connsiteY3" fmla="*/ 1767840 h 1767840"/>
              <a:gd name="connsiteX4" fmla="*/ 0 w 4023360"/>
              <a:gd name="connsiteY4" fmla="*/ 731520 h 1767840"/>
              <a:gd name="connsiteX0" fmla="*/ 0 w 4023360"/>
              <a:gd name="connsiteY0" fmla="*/ 731520 h 1463040"/>
              <a:gd name="connsiteX1" fmla="*/ 4023360 w 4023360"/>
              <a:gd name="connsiteY1" fmla="*/ 0 h 1463040"/>
              <a:gd name="connsiteX2" fmla="*/ 3901440 w 4023360"/>
              <a:gd name="connsiteY2" fmla="*/ 426720 h 1463040"/>
              <a:gd name="connsiteX3" fmla="*/ 12192 w 4023360"/>
              <a:gd name="connsiteY3" fmla="*/ 1463040 h 1463040"/>
              <a:gd name="connsiteX4" fmla="*/ 0 w 4023360"/>
              <a:gd name="connsiteY4" fmla="*/ 731520 h 1463040"/>
              <a:gd name="connsiteX0" fmla="*/ 0 w 6217920"/>
              <a:gd name="connsiteY0" fmla="*/ 780288 h 1511808"/>
              <a:gd name="connsiteX1" fmla="*/ 4023360 w 6217920"/>
              <a:gd name="connsiteY1" fmla="*/ 48768 h 1511808"/>
              <a:gd name="connsiteX2" fmla="*/ 6217920 w 6217920"/>
              <a:gd name="connsiteY2" fmla="*/ 0 h 1511808"/>
              <a:gd name="connsiteX3" fmla="*/ 12192 w 6217920"/>
              <a:gd name="connsiteY3" fmla="*/ 1511808 h 1511808"/>
              <a:gd name="connsiteX4" fmla="*/ 0 w 6217920"/>
              <a:gd name="connsiteY4" fmla="*/ 780288 h 1511808"/>
              <a:gd name="connsiteX0" fmla="*/ 0 w 6217920"/>
              <a:gd name="connsiteY0" fmla="*/ 914400 h 1645920"/>
              <a:gd name="connsiteX1" fmla="*/ 5352288 w 6217920"/>
              <a:gd name="connsiteY1" fmla="*/ 0 h 1645920"/>
              <a:gd name="connsiteX2" fmla="*/ 6217920 w 6217920"/>
              <a:gd name="connsiteY2" fmla="*/ 134112 h 1645920"/>
              <a:gd name="connsiteX3" fmla="*/ 12192 w 6217920"/>
              <a:gd name="connsiteY3" fmla="*/ 1645920 h 1645920"/>
              <a:gd name="connsiteX4" fmla="*/ 0 w 6217920"/>
              <a:gd name="connsiteY4" fmla="*/ 914400 h 1645920"/>
              <a:gd name="connsiteX0" fmla="*/ 0 w 5437632"/>
              <a:gd name="connsiteY0" fmla="*/ 914400 h 1645920"/>
              <a:gd name="connsiteX1" fmla="*/ 5352288 w 5437632"/>
              <a:gd name="connsiteY1" fmla="*/ 0 h 1645920"/>
              <a:gd name="connsiteX2" fmla="*/ 5437632 w 5437632"/>
              <a:gd name="connsiteY2" fmla="*/ 280416 h 1645920"/>
              <a:gd name="connsiteX3" fmla="*/ 12192 w 5437632"/>
              <a:gd name="connsiteY3" fmla="*/ 1645920 h 1645920"/>
              <a:gd name="connsiteX4" fmla="*/ 0 w 5437632"/>
              <a:gd name="connsiteY4" fmla="*/ 914400 h 1645920"/>
              <a:gd name="connsiteX0" fmla="*/ 0 w 5437632"/>
              <a:gd name="connsiteY0" fmla="*/ 865632 h 1597152"/>
              <a:gd name="connsiteX1" fmla="*/ 5169408 w 5437632"/>
              <a:gd name="connsiteY1" fmla="*/ 0 h 1597152"/>
              <a:gd name="connsiteX2" fmla="*/ 5437632 w 5437632"/>
              <a:gd name="connsiteY2" fmla="*/ 231648 h 1597152"/>
              <a:gd name="connsiteX3" fmla="*/ 12192 w 5437632"/>
              <a:gd name="connsiteY3" fmla="*/ 1597152 h 1597152"/>
              <a:gd name="connsiteX4" fmla="*/ 0 w 5437632"/>
              <a:gd name="connsiteY4" fmla="*/ 865632 h 159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7632" h="1597152">
                <a:moveTo>
                  <a:pt x="0" y="865632"/>
                </a:moveTo>
                <a:lnTo>
                  <a:pt x="5169408" y="0"/>
                </a:lnTo>
                <a:lnTo>
                  <a:pt x="5437632" y="231648"/>
                </a:lnTo>
                <a:lnTo>
                  <a:pt x="12192" y="1597152"/>
                </a:lnTo>
                <a:lnTo>
                  <a:pt x="0" y="865632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4498848" y="121920"/>
            <a:ext cx="743712" cy="1365504"/>
          </a:xfrm>
          <a:custGeom>
            <a:avLst/>
            <a:gdLst>
              <a:gd name="connsiteX0" fmla="*/ 475488 w 743712"/>
              <a:gd name="connsiteY0" fmla="*/ 0 h 1365504"/>
              <a:gd name="connsiteX1" fmla="*/ 0 w 743712"/>
              <a:gd name="connsiteY1" fmla="*/ 1048512 h 1365504"/>
              <a:gd name="connsiteX2" fmla="*/ 682752 w 743712"/>
              <a:gd name="connsiteY2" fmla="*/ 1365504 h 1365504"/>
              <a:gd name="connsiteX3" fmla="*/ 743712 w 743712"/>
              <a:gd name="connsiteY3" fmla="*/ 219456 h 1365504"/>
              <a:gd name="connsiteX4" fmla="*/ 475488 w 743712"/>
              <a:gd name="connsiteY4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3712" h="1365504">
                <a:moveTo>
                  <a:pt x="475488" y="0"/>
                </a:moveTo>
                <a:lnTo>
                  <a:pt x="0" y="1048512"/>
                </a:lnTo>
                <a:lnTo>
                  <a:pt x="682752" y="1365504"/>
                </a:lnTo>
                <a:lnTo>
                  <a:pt x="743712" y="219456"/>
                </a:lnTo>
                <a:lnTo>
                  <a:pt x="475488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484304" y="-251826"/>
            <a:ext cx="4779264" cy="1755648"/>
          </a:xfrm>
          <a:custGeom>
            <a:avLst/>
            <a:gdLst>
              <a:gd name="connsiteX0" fmla="*/ 0 w 4779264"/>
              <a:gd name="connsiteY0" fmla="*/ 1426464 h 1755648"/>
              <a:gd name="connsiteX1" fmla="*/ 682752 w 4779264"/>
              <a:gd name="connsiteY1" fmla="*/ 1755648 h 1755648"/>
              <a:gd name="connsiteX2" fmla="*/ 4779264 w 4779264"/>
              <a:gd name="connsiteY2" fmla="*/ 707136 h 1755648"/>
              <a:gd name="connsiteX3" fmla="*/ 3755136 w 4779264"/>
              <a:gd name="connsiteY3" fmla="*/ 0 h 1755648"/>
              <a:gd name="connsiteX4" fmla="*/ 0 w 4779264"/>
              <a:gd name="connsiteY4" fmla="*/ 1426464 h 17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9264" h="1755648">
                <a:moveTo>
                  <a:pt x="0" y="1426464"/>
                </a:moveTo>
                <a:lnTo>
                  <a:pt x="682752" y="1755648"/>
                </a:lnTo>
                <a:lnTo>
                  <a:pt x="4779264" y="707136"/>
                </a:lnTo>
                <a:lnTo>
                  <a:pt x="3755136" y="0"/>
                </a:lnTo>
                <a:lnTo>
                  <a:pt x="0" y="1426464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 rot="20870162">
            <a:off x="611560" y="363919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节要点标题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00" y="1984601"/>
            <a:ext cx="4248472" cy="26552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C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542784" y="1419622"/>
            <a:ext cx="3061664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文字文字文字</a:t>
            </a:r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文字文字文字</a:t>
            </a:r>
          </a:p>
          <a:p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</a:p>
          <a:p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</a:p>
          <a:p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86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691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4" grpId="0" animBg="1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3916392" y="555526"/>
            <a:ext cx="5469148" cy="4104456"/>
          </a:xfrm>
          <a:custGeom>
            <a:avLst/>
            <a:gdLst>
              <a:gd name="connsiteX0" fmla="*/ 638355 w 5469148"/>
              <a:gd name="connsiteY0" fmla="*/ 0 h 3019245"/>
              <a:gd name="connsiteX1" fmla="*/ 5469148 w 5469148"/>
              <a:gd name="connsiteY1" fmla="*/ 0 h 3019245"/>
              <a:gd name="connsiteX2" fmla="*/ 5469148 w 5469148"/>
              <a:gd name="connsiteY2" fmla="*/ 3019245 h 3019245"/>
              <a:gd name="connsiteX3" fmla="*/ 0 w 5469148"/>
              <a:gd name="connsiteY3" fmla="*/ 3019245 h 3019245"/>
              <a:gd name="connsiteX4" fmla="*/ 638355 w 5469148"/>
              <a:gd name="connsiteY4" fmla="*/ 0 h 301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9148" h="3019245">
                <a:moveTo>
                  <a:pt x="638355" y="0"/>
                </a:moveTo>
                <a:lnTo>
                  <a:pt x="5469148" y="0"/>
                </a:lnTo>
                <a:lnTo>
                  <a:pt x="5469148" y="3019245"/>
                </a:lnTo>
                <a:lnTo>
                  <a:pt x="0" y="3019245"/>
                </a:lnTo>
                <a:lnTo>
                  <a:pt x="638355" y="0"/>
                </a:lnTo>
                <a:close/>
              </a:path>
            </a:pathLst>
          </a:custGeom>
          <a:gradFill flip="none" rotWithShape="1">
            <a:gsLst>
              <a:gs pos="0">
                <a:srgbClr val="FFCC00"/>
              </a:gs>
              <a:gs pos="100000">
                <a:srgbClr val="FFFF00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3191775" y="-34504"/>
            <a:ext cx="1317208" cy="5883214"/>
          </a:xfrm>
          <a:custGeom>
            <a:avLst/>
            <a:gdLst>
              <a:gd name="connsiteX0" fmla="*/ 0 w 2294626"/>
              <a:gd name="connsiteY0" fmla="*/ 5210354 h 5262113"/>
              <a:gd name="connsiteX1" fmla="*/ 1897811 w 2294626"/>
              <a:gd name="connsiteY1" fmla="*/ 17253 h 5262113"/>
              <a:gd name="connsiteX2" fmla="*/ 2294626 w 2294626"/>
              <a:gd name="connsiteY2" fmla="*/ 0 h 5262113"/>
              <a:gd name="connsiteX3" fmla="*/ 1086928 w 2294626"/>
              <a:gd name="connsiteY3" fmla="*/ 5227607 h 5262113"/>
              <a:gd name="connsiteX4" fmla="*/ 0 w 2294626"/>
              <a:gd name="connsiteY4" fmla="*/ 5262113 h 5262113"/>
              <a:gd name="connsiteX5" fmla="*/ 0 w 2294626"/>
              <a:gd name="connsiteY5" fmla="*/ 5210354 h 5262113"/>
              <a:gd name="connsiteX0" fmla="*/ 0 w 2294626"/>
              <a:gd name="connsiteY0" fmla="*/ 5210354 h 5262113"/>
              <a:gd name="connsiteX1" fmla="*/ 2117485 w 2294626"/>
              <a:gd name="connsiteY1" fmla="*/ 17253 h 5262113"/>
              <a:gd name="connsiteX2" fmla="*/ 2294626 w 2294626"/>
              <a:gd name="connsiteY2" fmla="*/ 0 h 5262113"/>
              <a:gd name="connsiteX3" fmla="*/ 1086928 w 2294626"/>
              <a:gd name="connsiteY3" fmla="*/ 5227607 h 5262113"/>
              <a:gd name="connsiteX4" fmla="*/ 0 w 2294626"/>
              <a:gd name="connsiteY4" fmla="*/ 5262113 h 5262113"/>
              <a:gd name="connsiteX5" fmla="*/ 0 w 2294626"/>
              <a:gd name="connsiteY5" fmla="*/ 5210354 h 5262113"/>
              <a:gd name="connsiteX0" fmla="*/ 0 w 2294626"/>
              <a:gd name="connsiteY0" fmla="*/ 5210354 h 5296619"/>
              <a:gd name="connsiteX1" fmla="*/ 2117485 w 2294626"/>
              <a:gd name="connsiteY1" fmla="*/ 17253 h 5296619"/>
              <a:gd name="connsiteX2" fmla="*/ 2294626 w 2294626"/>
              <a:gd name="connsiteY2" fmla="*/ 0 h 5296619"/>
              <a:gd name="connsiteX3" fmla="*/ 812335 w 2294626"/>
              <a:gd name="connsiteY3" fmla="*/ 5296619 h 5296619"/>
              <a:gd name="connsiteX4" fmla="*/ 0 w 2294626"/>
              <a:gd name="connsiteY4" fmla="*/ 5262113 h 5296619"/>
              <a:gd name="connsiteX5" fmla="*/ 0 w 2294626"/>
              <a:gd name="connsiteY5" fmla="*/ 5210354 h 5296619"/>
              <a:gd name="connsiteX0" fmla="*/ 0 w 2294626"/>
              <a:gd name="connsiteY0" fmla="*/ 5296618 h 5296619"/>
              <a:gd name="connsiteX1" fmla="*/ 2117485 w 2294626"/>
              <a:gd name="connsiteY1" fmla="*/ 17253 h 5296619"/>
              <a:gd name="connsiteX2" fmla="*/ 2294626 w 2294626"/>
              <a:gd name="connsiteY2" fmla="*/ 0 h 5296619"/>
              <a:gd name="connsiteX3" fmla="*/ 812335 w 2294626"/>
              <a:gd name="connsiteY3" fmla="*/ 5296619 h 5296619"/>
              <a:gd name="connsiteX4" fmla="*/ 0 w 2294626"/>
              <a:gd name="connsiteY4" fmla="*/ 5262113 h 5296619"/>
              <a:gd name="connsiteX5" fmla="*/ 0 w 2294626"/>
              <a:gd name="connsiteY5" fmla="*/ 5296618 h 5296619"/>
              <a:gd name="connsiteX0" fmla="*/ 0 w 2294626"/>
              <a:gd name="connsiteY0" fmla="*/ 5296618 h 5296619"/>
              <a:gd name="connsiteX1" fmla="*/ 1842894 w 2294626"/>
              <a:gd name="connsiteY1" fmla="*/ 34506 h 5296619"/>
              <a:gd name="connsiteX2" fmla="*/ 2294626 w 2294626"/>
              <a:gd name="connsiteY2" fmla="*/ 0 h 5296619"/>
              <a:gd name="connsiteX3" fmla="*/ 812335 w 2294626"/>
              <a:gd name="connsiteY3" fmla="*/ 5296619 h 5296619"/>
              <a:gd name="connsiteX4" fmla="*/ 0 w 2294626"/>
              <a:gd name="connsiteY4" fmla="*/ 5262113 h 5296619"/>
              <a:gd name="connsiteX5" fmla="*/ 0 w 2294626"/>
              <a:gd name="connsiteY5" fmla="*/ 5296618 h 5296619"/>
              <a:gd name="connsiteX0" fmla="*/ 677327 w 2294626"/>
              <a:gd name="connsiteY0" fmla="*/ 5348377 h 5348377"/>
              <a:gd name="connsiteX1" fmla="*/ 1842894 w 2294626"/>
              <a:gd name="connsiteY1" fmla="*/ 34506 h 5348377"/>
              <a:gd name="connsiteX2" fmla="*/ 2294626 w 2294626"/>
              <a:gd name="connsiteY2" fmla="*/ 0 h 5348377"/>
              <a:gd name="connsiteX3" fmla="*/ 812335 w 2294626"/>
              <a:gd name="connsiteY3" fmla="*/ 5296619 h 5348377"/>
              <a:gd name="connsiteX4" fmla="*/ 0 w 2294626"/>
              <a:gd name="connsiteY4" fmla="*/ 5262113 h 5348377"/>
              <a:gd name="connsiteX5" fmla="*/ 677327 w 2294626"/>
              <a:gd name="connsiteY5" fmla="*/ 5348377 h 5348377"/>
              <a:gd name="connsiteX0" fmla="*/ 677327 w 2294626"/>
              <a:gd name="connsiteY0" fmla="*/ 5348377 h 5365630"/>
              <a:gd name="connsiteX1" fmla="*/ 1842894 w 2294626"/>
              <a:gd name="connsiteY1" fmla="*/ 34506 h 5365630"/>
              <a:gd name="connsiteX2" fmla="*/ 2294626 w 2294626"/>
              <a:gd name="connsiteY2" fmla="*/ 0 h 5365630"/>
              <a:gd name="connsiteX3" fmla="*/ 1251682 w 2294626"/>
              <a:gd name="connsiteY3" fmla="*/ 5365630 h 5365630"/>
              <a:gd name="connsiteX4" fmla="*/ 0 w 2294626"/>
              <a:gd name="connsiteY4" fmla="*/ 5262113 h 5365630"/>
              <a:gd name="connsiteX5" fmla="*/ 677327 w 2294626"/>
              <a:gd name="connsiteY5" fmla="*/ 5348377 h 5365630"/>
              <a:gd name="connsiteX0" fmla="*/ 0 w 1617299"/>
              <a:gd name="connsiteY0" fmla="*/ 5348377 h 5917720"/>
              <a:gd name="connsiteX1" fmla="*/ 1165567 w 1617299"/>
              <a:gd name="connsiteY1" fmla="*/ 34506 h 5917720"/>
              <a:gd name="connsiteX2" fmla="*/ 1617299 w 1617299"/>
              <a:gd name="connsiteY2" fmla="*/ 0 h 5917720"/>
              <a:gd name="connsiteX3" fmla="*/ 574355 w 1617299"/>
              <a:gd name="connsiteY3" fmla="*/ 5365630 h 5917720"/>
              <a:gd name="connsiteX4" fmla="*/ 18307 w 1617299"/>
              <a:gd name="connsiteY4" fmla="*/ 5917720 h 5917720"/>
              <a:gd name="connsiteX5" fmla="*/ 0 w 1617299"/>
              <a:gd name="connsiteY5" fmla="*/ 5348377 h 5917720"/>
              <a:gd name="connsiteX0" fmla="*/ 0 w 1397625"/>
              <a:gd name="connsiteY0" fmla="*/ 5313871 h 5883214"/>
              <a:gd name="connsiteX1" fmla="*/ 1165567 w 1397625"/>
              <a:gd name="connsiteY1" fmla="*/ 0 h 5883214"/>
              <a:gd name="connsiteX2" fmla="*/ 1397625 w 1397625"/>
              <a:gd name="connsiteY2" fmla="*/ 17252 h 5883214"/>
              <a:gd name="connsiteX3" fmla="*/ 574355 w 1397625"/>
              <a:gd name="connsiteY3" fmla="*/ 5331124 h 5883214"/>
              <a:gd name="connsiteX4" fmla="*/ 18307 w 1397625"/>
              <a:gd name="connsiteY4" fmla="*/ 5883214 h 5883214"/>
              <a:gd name="connsiteX5" fmla="*/ 0 w 1397625"/>
              <a:gd name="connsiteY5" fmla="*/ 5313871 h 588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7625" h="5883214">
                <a:moveTo>
                  <a:pt x="0" y="5313871"/>
                </a:moveTo>
                <a:lnTo>
                  <a:pt x="1165567" y="0"/>
                </a:lnTo>
                <a:lnTo>
                  <a:pt x="1397625" y="17252"/>
                </a:lnTo>
                <a:lnTo>
                  <a:pt x="574355" y="5331124"/>
                </a:lnTo>
                <a:lnTo>
                  <a:pt x="18307" y="5883214"/>
                </a:lnTo>
                <a:lnTo>
                  <a:pt x="0" y="5313871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3707177" y="-103517"/>
            <a:ext cx="1000664" cy="5469148"/>
          </a:xfrm>
          <a:custGeom>
            <a:avLst/>
            <a:gdLst>
              <a:gd name="connsiteX0" fmla="*/ 1431985 w 1552755"/>
              <a:gd name="connsiteY0" fmla="*/ 51758 h 5503653"/>
              <a:gd name="connsiteX1" fmla="*/ 0 w 1552755"/>
              <a:gd name="connsiteY1" fmla="*/ 5503653 h 5503653"/>
              <a:gd name="connsiteX2" fmla="*/ 810883 w 1552755"/>
              <a:gd name="connsiteY2" fmla="*/ 5469147 h 5503653"/>
              <a:gd name="connsiteX3" fmla="*/ 1552755 w 1552755"/>
              <a:gd name="connsiteY3" fmla="*/ 0 h 5503653"/>
              <a:gd name="connsiteX4" fmla="*/ 1431985 w 1552755"/>
              <a:gd name="connsiteY4" fmla="*/ 51758 h 5503653"/>
              <a:gd name="connsiteX0" fmla="*/ 1242204 w 1552755"/>
              <a:gd name="connsiteY0" fmla="*/ 120770 h 5503653"/>
              <a:gd name="connsiteX1" fmla="*/ 0 w 1552755"/>
              <a:gd name="connsiteY1" fmla="*/ 5503653 h 5503653"/>
              <a:gd name="connsiteX2" fmla="*/ 810883 w 1552755"/>
              <a:gd name="connsiteY2" fmla="*/ 5469147 h 5503653"/>
              <a:gd name="connsiteX3" fmla="*/ 1552755 w 1552755"/>
              <a:gd name="connsiteY3" fmla="*/ 0 h 5503653"/>
              <a:gd name="connsiteX4" fmla="*/ 1242204 w 1552755"/>
              <a:gd name="connsiteY4" fmla="*/ 120770 h 5503653"/>
              <a:gd name="connsiteX0" fmla="*/ 1242204 w 1535502"/>
              <a:gd name="connsiteY0" fmla="*/ 0 h 5382883"/>
              <a:gd name="connsiteX1" fmla="*/ 0 w 1535502"/>
              <a:gd name="connsiteY1" fmla="*/ 5382883 h 5382883"/>
              <a:gd name="connsiteX2" fmla="*/ 810883 w 1535502"/>
              <a:gd name="connsiteY2" fmla="*/ 5348377 h 5382883"/>
              <a:gd name="connsiteX3" fmla="*/ 1535502 w 1535502"/>
              <a:gd name="connsiteY3" fmla="*/ 0 h 5382883"/>
              <a:gd name="connsiteX4" fmla="*/ 1242204 w 1535502"/>
              <a:gd name="connsiteY4" fmla="*/ 0 h 5382883"/>
              <a:gd name="connsiteX0" fmla="*/ 793631 w 1086929"/>
              <a:gd name="connsiteY0" fmla="*/ 0 h 5434642"/>
              <a:gd name="connsiteX1" fmla="*/ 0 w 1086929"/>
              <a:gd name="connsiteY1" fmla="*/ 5434642 h 5434642"/>
              <a:gd name="connsiteX2" fmla="*/ 362310 w 1086929"/>
              <a:gd name="connsiteY2" fmla="*/ 5348377 h 5434642"/>
              <a:gd name="connsiteX3" fmla="*/ 1086929 w 1086929"/>
              <a:gd name="connsiteY3" fmla="*/ 0 h 5434642"/>
              <a:gd name="connsiteX4" fmla="*/ 793631 w 1086929"/>
              <a:gd name="connsiteY4" fmla="*/ 0 h 5434642"/>
              <a:gd name="connsiteX0" fmla="*/ 759125 w 1052423"/>
              <a:gd name="connsiteY0" fmla="*/ 0 h 5434642"/>
              <a:gd name="connsiteX1" fmla="*/ 0 w 1052423"/>
              <a:gd name="connsiteY1" fmla="*/ 5434642 h 5434642"/>
              <a:gd name="connsiteX2" fmla="*/ 327804 w 1052423"/>
              <a:gd name="connsiteY2" fmla="*/ 5348377 h 5434642"/>
              <a:gd name="connsiteX3" fmla="*/ 1052423 w 1052423"/>
              <a:gd name="connsiteY3" fmla="*/ 0 h 5434642"/>
              <a:gd name="connsiteX4" fmla="*/ 759125 w 1052423"/>
              <a:gd name="connsiteY4" fmla="*/ 0 h 5434642"/>
              <a:gd name="connsiteX0" fmla="*/ 810883 w 1104181"/>
              <a:gd name="connsiteY0" fmla="*/ 0 h 5417389"/>
              <a:gd name="connsiteX1" fmla="*/ 0 w 1104181"/>
              <a:gd name="connsiteY1" fmla="*/ 5417389 h 5417389"/>
              <a:gd name="connsiteX2" fmla="*/ 379562 w 1104181"/>
              <a:gd name="connsiteY2" fmla="*/ 5348377 h 5417389"/>
              <a:gd name="connsiteX3" fmla="*/ 1104181 w 1104181"/>
              <a:gd name="connsiteY3" fmla="*/ 0 h 5417389"/>
              <a:gd name="connsiteX4" fmla="*/ 810883 w 1104181"/>
              <a:gd name="connsiteY4" fmla="*/ 0 h 5417389"/>
              <a:gd name="connsiteX0" fmla="*/ 810883 w 1104181"/>
              <a:gd name="connsiteY0" fmla="*/ 0 h 5417389"/>
              <a:gd name="connsiteX1" fmla="*/ 0 w 1104181"/>
              <a:gd name="connsiteY1" fmla="*/ 5417389 h 5417389"/>
              <a:gd name="connsiteX2" fmla="*/ 621101 w 1104181"/>
              <a:gd name="connsiteY2" fmla="*/ 5417388 h 5417389"/>
              <a:gd name="connsiteX3" fmla="*/ 1104181 w 1104181"/>
              <a:gd name="connsiteY3" fmla="*/ 0 h 5417389"/>
              <a:gd name="connsiteX4" fmla="*/ 810883 w 1104181"/>
              <a:gd name="connsiteY4" fmla="*/ 0 h 5417389"/>
              <a:gd name="connsiteX0" fmla="*/ 810883 w 1000664"/>
              <a:gd name="connsiteY0" fmla="*/ 51759 h 5469148"/>
              <a:gd name="connsiteX1" fmla="*/ 0 w 1000664"/>
              <a:gd name="connsiteY1" fmla="*/ 5469148 h 5469148"/>
              <a:gd name="connsiteX2" fmla="*/ 621101 w 1000664"/>
              <a:gd name="connsiteY2" fmla="*/ 5469147 h 5469148"/>
              <a:gd name="connsiteX3" fmla="*/ 1000664 w 1000664"/>
              <a:gd name="connsiteY3" fmla="*/ 0 h 5469148"/>
              <a:gd name="connsiteX4" fmla="*/ 810883 w 1000664"/>
              <a:gd name="connsiteY4" fmla="*/ 51759 h 5469148"/>
              <a:gd name="connsiteX0" fmla="*/ 810883 w 1000664"/>
              <a:gd name="connsiteY0" fmla="*/ 0 h 5469148"/>
              <a:gd name="connsiteX1" fmla="*/ 0 w 1000664"/>
              <a:gd name="connsiteY1" fmla="*/ 5469148 h 5469148"/>
              <a:gd name="connsiteX2" fmla="*/ 621101 w 1000664"/>
              <a:gd name="connsiteY2" fmla="*/ 5469147 h 5469148"/>
              <a:gd name="connsiteX3" fmla="*/ 1000664 w 1000664"/>
              <a:gd name="connsiteY3" fmla="*/ 0 h 5469148"/>
              <a:gd name="connsiteX4" fmla="*/ 810883 w 1000664"/>
              <a:gd name="connsiteY4" fmla="*/ 0 h 546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664" h="5469148">
                <a:moveTo>
                  <a:pt x="810883" y="0"/>
                </a:moveTo>
                <a:lnTo>
                  <a:pt x="0" y="5469148"/>
                </a:lnTo>
                <a:lnTo>
                  <a:pt x="621101" y="5469147"/>
                </a:lnTo>
                <a:lnTo>
                  <a:pt x="1000664" y="0"/>
                </a:lnTo>
                <a:lnTo>
                  <a:pt x="810883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9382" y="-34504"/>
            <a:ext cx="5453349" cy="5178004"/>
          </a:xfrm>
          <a:prstGeom prst="flowChartInputOutput">
            <a:avLst/>
          </a:prstGeom>
          <a:ln w="38100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729588" y="861342"/>
            <a:ext cx="3842756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文字文字文字</a:t>
            </a:r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文字文字文字</a:t>
            </a:r>
          </a:p>
          <a:p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</a:p>
          <a:p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</a:p>
          <a:p>
            <a:r>
              <a:rPr lang="zh-CN" altLang="en-US" sz="32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文字文字</a:t>
            </a:r>
            <a:r>
              <a:rPr lang="zh-CN" altLang="en-US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943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5691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1907429" y="-158257"/>
            <a:ext cx="1656459" cy="5534655"/>
          </a:xfrm>
          <a:custGeom>
            <a:avLst/>
            <a:gdLst>
              <a:gd name="connsiteX0" fmla="*/ 1618890 w 1628960"/>
              <a:gd name="connsiteY0" fmla="*/ 5386572 h 5534655"/>
              <a:gd name="connsiteX1" fmla="*/ 1547638 w 1628960"/>
              <a:gd name="connsiteY1" fmla="*/ 5279695 h 5534655"/>
              <a:gd name="connsiteX2" fmla="*/ 1250755 w 1628960"/>
              <a:gd name="connsiteY2" fmla="*/ 4495923 h 5534655"/>
              <a:gd name="connsiteX3" fmla="*/ 455108 w 1628960"/>
              <a:gd name="connsiteY3" fmla="*/ 2785876 h 5534655"/>
              <a:gd name="connsiteX4" fmla="*/ 146350 w 1628960"/>
              <a:gd name="connsiteY4" fmla="*/ 1669596 h 5534655"/>
              <a:gd name="connsiteX5" fmla="*/ 181976 w 1628960"/>
              <a:gd name="connsiteY5" fmla="*/ 1182708 h 5534655"/>
              <a:gd name="connsiteX6" fmla="*/ 787617 w 1628960"/>
              <a:gd name="connsiteY6" fmla="*/ 303934 h 5534655"/>
              <a:gd name="connsiteX7" fmla="*/ 1132002 w 1628960"/>
              <a:gd name="connsiteY7" fmla="*/ 42676 h 5534655"/>
              <a:gd name="connsiteX8" fmla="*/ 692615 w 1628960"/>
              <a:gd name="connsiteY8" fmla="*/ 7050 h 5534655"/>
              <a:gd name="connsiteX9" fmla="*/ 787617 w 1628960"/>
              <a:gd name="connsiteY9" fmla="*/ 113928 h 5534655"/>
              <a:gd name="connsiteX10" fmla="*/ 348230 w 1628960"/>
              <a:gd name="connsiteY10" fmla="*/ 695819 h 5534655"/>
              <a:gd name="connsiteX11" fmla="*/ 51347 w 1628960"/>
              <a:gd name="connsiteY11" fmla="*/ 1360837 h 5534655"/>
              <a:gd name="connsiteX12" fmla="*/ 110724 w 1628960"/>
              <a:gd name="connsiteY12" fmla="*/ 2025856 h 5534655"/>
              <a:gd name="connsiteX13" fmla="*/ 1108251 w 1628960"/>
              <a:gd name="connsiteY13" fmla="*/ 4804682 h 5534655"/>
              <a:gd name="connsiteX14" fmla="*/ 1369508 w 1628960"/>
              <a:gd name="connsiteY14" fmla="*/ 5505326 h 5534655"/>
              <a:gd name="connsiteX15" fmla="*/ 1618890 w 1628960"/>
              <a:gd name="connsiteY15" fmla="*/ 5386572 h 5534655"/>
              <a:gd name="connsiteX0" fmla="*/ 1632404 w 1642474"/>
              <a:gd name="connsiteY0" fmla="*/ 5386572 h 5534655"/>
              <a:gd name="connsiteX1" fmla="*/ 1561152 w 1642474"/>
              <a:gd name="connsiteY1" fmla="*/ 5279695 h 5534655"/>
              <a:gd name="connsiteX2" fmla="*/ 1264269 w 1642474"/>
              <a:gd name="connsiteY2" fmla="*/ 4495923 h 5534655"/>
              <a:gd name="connsiteX3" fmla="*/ 468622 w 1642474"/>
              <a:gd name="connsiteY3" fmla="*/ 2785876 h 5534655"/>
              <a:gd name="connsiteX4" fmla="*/ 159864 w 1642474"/>
              <a:gd name="connsiteY4" fmla="*/ 1669596 h 5534655"/>
              <a:gd name="connsiteX5" fmla="*/ 195490 w 1642474"/>
              <a:gd name="connsiteY5" fmla="*/ 1182708 h 5534655"/>
              <a:gd name="connsiteX6" fmla="*/ 801131 w 1642474"/>
              <a:gd name="connsiteY6" fmla="*/ 303934 h 5534655"/>
              <a:gd name="connsiteX7" fmla="*/ 1145516 w 1642474"/>
              <a:gd name="connsiteY7" fmla="*/ 42676 h 5534655"/>
              <a:gd name="connsiteX8" fmla="*/ 706129 w 1642474"/>
              <a:gd name="connsiteY8" fmla="*/ 7050 h 5534655"/>
              <a:gd name="connsiteX9" fmla="*/ 801131 w 1642474"/>
              <a:gd name="connsiteY9" fmla="*/ 113928 h 5534655"/>
              <a:gd name="connsiteX10" fmla="*/ 361744 w 1642474"/>
              <a:gd name="connsiteY10" fmla="*/ 695819 h 5534655"/>
              <a:gd name="connsiteX11" fmla="*/ 41110 w 1642474"/>
              <a:gd name="connsiteY11" fmla="*/ 1325211 h 5534655"/>
              <a:gd name="connsiteX12" fmla="*/ 124238 w 1642474"/>
              <a:gd name="connsiteY12" fmla="*/ 2025856 h 5534655"/>
              <a:gd name="connsiteX13" fmla="*/ 1121765 w 1642474"/>
              <a:gd name="connsiteY13" fmla="*/ 4804682 h 5534655"/>
              <a:gd name="connsiteX14" fmla="*/ 1383022 w 1642474"/>
              <a:gd name="connsiteY14" fmla="*/ 5505326 h 5534655"/>
              <a:gd name="connsiteX15" fmla="*/ 1632404 w 1642474"/>
              <a:gd name="connsiteY15" fmla="*/ 5386572 h 5534655"/>
              <a:gd name="connsiteX0" fmla="*/ 1632404 w 1642474"/>
              <a:gd name="connsiteY0" fmla="*/ 5386572 h 5534655"/>
              <a:gd name="connsiteX1" fmla="*/ 1561152 w 1642474"/>
              <a:gd name="connsiteY1" fmla="*/ 5279695 h 5534655"/>
              <a:gd name="connsiteX2" fmla="*/ 1264269 w 1642474"/>
              <a:gd name="connsiteY2" fmla="*/ 4495923 h 5534655"/>
              <a:gd name="connsiteX3" fmla="*/ 468622 w 1642474"/>
              <a:gd name="connsiteY3" fmla="*/ 2785876 h 5534655"/>
              <a:gd name="connsiteX4" fmla="*/ 159864 w 1642474"/>
              <a:gd name="connsiteY4" fmla="*/ 1669596 h 5534655"/>
              <a:gd name="connsiteX5" fmla="*/ 195490 w 1642474"/>
              <a:gd name="connsiteY5" fmla="*/ 1182708 h 5534655"/>
              <a:gd name="connsiteX6" fmla="*/ 801131 w 1642474"/>
              <a:gd name="connsiteY6" fmla="*/ 303934 h 5534655"/>
              <a:gd name="connsiteX7" fmla="*/ 1145516 w 1642474"/>
              <a:gd name="connsiteY7" fmla="*/ 42676 h 5534655"/>
              <a:gd name="connsiteX8" fmla="*/ 706129 w 1642474"/>
              <a:gd name="connsiteY8" fmla="*/ 7050 h 5534655"/>
              <a:gd name="connsiteX9" fmla="*/ 801131 w 1642474"/>
              <a:gd name="connsiteY9" fmla="*/ 113928 h 5534655"/>
              <a:gd name="connsiteX10" fmla="*/ 361744 w 1642474"/>
              <a:gd name="connsiteY10" fmla="*/ 695819 h 5534655"/>
              <a:gd name="connsiteX11" fmla="*/ 41110 w 1642474"/>
              <a:gd name="connsiteY11" fmla="*/ 1325211 h 5534655"/>
              <a:gd name="connsiteX12" fmla="*/ 124238 w 1642474"/>
              <a:gd name="connsiteY12" fmla="*/ 2025856 h 5534655"/>
              <a:gd name="connsiteX13" fmla="*/ 1121765 w 1642474"/>
              <a:gd name="connsiteY13" fmla="*/ 4804682 h 5534655"/>
              <a:gd name="connsiteX14" fmla="*/ 1383022 w 1642474"/>
              <a:gd name="connsiteY14" fmla="*/ 5505326 h 5534655"/>
              <a:gd name="connsiteX15" fmla="*/ 1632404 w 1642474"/>
              <a:gd name="connsiteY15" fmla="*/ 5386572 h 5534655"/>
              <a:gd name="connsiteX0" fmla="*/ 1620972 w 1631042"/>
              <a:gd name="connsiteY0" fmla="*/ 5386572 h 5534655"/>
              <a:gd name="connsiteX1" fmla="*/ 1549720 w 1631042"/>
              <a:gd name="connsiteY1" fmla="*/ 5279695 h 5534655"/>
              <a:gd name="connsiteX2" fmla="*/ 1252837 w 1631042"/>
              <a:gd name="connsiteY2" fmla="*/ 4495923 h 5534655"/>
              <a:gd name="connsiteX3" fmla="*/ 457190 w 1631042"/>
              <a:gd name="connsiteY3" fmla="*/ 2785876 h 5534655"/>
              <a:gd name="connsiteX4" fmla="*/ 148432 w 1631042"/>
              <a:gd name="connsiteY4" fmla="*/ 1669596 h 5534655"/>
              <a:gd name="connsiteX5" fmla="*/ 184058 w 1631042"/>
              <a:gd name="connsiteY5" fmla="*/ 1182708 h 5534655"/>
              <a:gd name="connsiteX6" fmla="*/ 789699 w 1631042"/>
              <a:gd name="connsiteY6" fmla="*/ 303934 h 5534655"/>
              <a:gd name="connsiteX7" fmla="*/ 1134084 w 1631042"/>
              <a:gd name="connsiteY7" fmla="*/ 42676 h 5534655"/>
              <a:gd name="connsiteX8" fmla="*/ 694697 w 1631042"/>
              <a:gd name="connsiteY8" fmla="*/ 7050 h 5534655"/>
              <a:gd name="connsiteX9" fmla="*/ 789699 w 1631042"/>
              <a:gd name="connsiteY9" fmla="*/ 113928 h 5534655"/>
              <a:gd name="connsiteX10" fmla="*/ 350312 w 1631042"/>
              <a:gd name="connsiteY10" fmla="*/ 695819 h 5534655"/>
              <a:gd name="connsiteX11" fmla="*/ 29678 w 1631042"/>
              <a:gd name="connsiteY11" fmla="*/ 1325211 h 5534655"/>
              <a:gd name="connsiteX12" fmla="*/ 136557 w 1631042"/>
              <a:gd name="connsiteY12" fmla="*/ 2049606 h 5534655"/>
              <a:gd name="connsiteX13" fmla="*/ 1110333 w 1631042"/>
              <a:gd name="connsiteY13" fmla="*/ 4804682 h 5534655"/>
              <a:gd name="connsiteX14" fmla="*/ 1371590 w 1631042"/>
              <a:gd name="connsiteY14" fmla="*/ 5505326 h 5534655"/>
              <a:gd name="connsiteX15" fmla="*/ 1620972 w 1631042"/>
              <a:gd name="connsiteY15" fmla="*/ 5386572 h 5534655"/>
              <a:gd name="connsiteX0" fmla="*/ 1645605 w 1655675"/>
              <a:gd name="connsiteY0" fmla="*/ 5386572 h 5534655"/>
              <a:gd name="connsiteX1" fmla="*/ 1574353 w 1655675"/>
              <a:gd name="connsiteY1" fmla="*/ 5279695 h 5534655"/>
              <a:gd name="connsiteX2" fmla="*/ 1277470 w 1655675"/>
              <a:gd name="connsiteY2" fmla="*/ 4495923 h 5534655"/>
              <a:gd name="connsiteX3" fmla="*/ 481823 w 1655675"/>
              <a:gd name="connsiteY3" fmla="*/ 2785876 h 5534655"/>
              <a:gd name="connsiteX4" fmla="*/ 173065 w 1655675"/>
              <a:gd name="connsiteY4" fmla="*/ 1669596 h 5534655"/>
              <a:gd name="connsiteX5" fmla="*/ 208691 w 1655675"/>
              <a:gd name="connsiteY5" fmla="*/ 1182708 h 5534655"/>
              <a:gd name="connsiteX6" fmla="*/ 814332 w 1655675"/>
              <a:gd name="connsiteY6" fmla="*/ 303934 h 5534655"/>
              <a:gd name="connsiteX7" fmla="*/ 1158717 w 1655675"/>
              <a:gd name="connsiteY7" fmla="*/ 42676 h 5534655"/>
              <a:gd name="connsiteX8" fmla="*/ 719330 w 1655675"/>
              <a:gd name="connsiteY8" fmla="*/ 7050 h 5534655"/>
              <a:gd name="connsiteX9" fmla="*/ 814332 w 1655675"/>
              <a:gd name="connsiteY9" fmla="*/ 113928 h 5534655"/>
              <a:gd name="connsiteX10" fmla="*/ 374945 w 1655675"/>
              <a:gd name="connsiteY10" fmla="*/ 695819 h 5534655"/>
              <a:gd name="connsiteX11" fmla="*/ 54311 w 1655675"/>
              <a:gd name="connsiteY11" fmla="*/ 1325211 h 5534655"/>
              <a:gd name="connsiteX12" fmla="*/ 113689 w 1655675"/>
              <a:gd name="connsiteY12" fmla="*/ 2073357 h 5534655"/>
              <a:gd name="connsiteX13" fmla="*/ 1134966 w 1655675"/>
              <a:gd name="connsiteY13" fmla="*/ 4804682 h 5534655"/>
              <a:gd name="connsiteX14" fmla="*/ 1396223 w 1655675"/>
              <a:gd name="connsiteY14" fmla="*/ 5505326 h 5534655"/>
              <a:gd name="connsiteX15" fmla="*/ 1645605 w 1655675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08691 w 1656459"/>
              <a:gd name="connsiteY5" fmla="*/ 1182708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56193 w 1656459"/>
              <a:gd name="connsiteY5" fmla="*/ 1182708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32442 w 1656459"/>
              <a:gd name="connsiteY5" fmla="*/ 1147082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32442 w 1656459"/>
              <a:gd name="connsiteY5" fmla="*/ 1147082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  <a:gd name="connsiteX0" fmla="*/ 1645605 w 1656459"/>
              <a:gd name="connsiteY0" fmla="*/ 5386572 h 5534655"/>
              <a:gd name="connsiteX1" fmla="*/ 1574353 w 1656459"/>
              <a:gd name="connsiteY1" fmla="*/ 5279695 h 5534655"/>
              <a:gd name="connsiteX2" fmla="*/ 1241844 w 1656459"/>
              <a:gd name="connsiteY2" fmla="*/ 4424671 h 5534655"/>
              <a:gd name="connsiteX3" fmla="*/ 481823 w 1656459"/>
              <a:gd name="connsiteY3" fmla="*/ 2785876 h 5534655"/>
              <a:gd name="connsiteX4" fmla="*/ 173065 w 1656459"/>
              <a:gd name="connsiteY4" fmla="*/ 1669596 h 5534655"/>
              <a:gd name="connsiteX5" fmla="*/ 232442 w 1656459"/>
              <a:gd name="connsiteY5" fmla="*/ 1147082 h 5534655"/>
              <a:gd name="connsiteX6" fmla="*/ 814332 w 1656459"/>
              <a:gd name="connsiteY6" fmla="*/ 303934 h 5534655"/>
              <a:gd name="connsiteX7" fmla="*/ 1158717 w 1656459"/>
              <a:gd name="connsiteY7" fmla="*/ 42676 h 5534655"/>
              <a:gd name="connsiteX8" fmla="*/ 719330 w 1656459"/>
              <a:gd name="connsiteY8" fmla="*/ 7050 h 5534655"/>
              <a:gd name="connsiteX9" fmla="*/ 814332 w 1656459"/>
              <a:gd name="connsiteY9" fmla="*/ 113928 h 5534655"/>
              <a:gd name="connsiteX10" fmla="*/ 374945 w 1656459"/>
              <a:gd name="connsiteY10" fmla="*/ 695819 h 5534655"/>
              <a:gd name="connsiteX11" fmla="*/ 54311 w 1656459"/>
              <a:gd name="connsiteY11" fmla="*/ 1325211 h 5534655"/>
              <a:gd name="connsiteX12" fmla="*/ 113689 w 1656459"/>
              <a:gd name="connsiteY12" fmla="*/ 2073357 h 5534655"/>
              <a:gd name="connsiteX13" fmla="*/ 1134966 w 1656459"/>
              <a:gd name="connsiteY13" fmla="*/ 4804682 h 5534655"/>
              <a:gd name="connsiteX14" fmla="*/ 1396223 w 1656459"/>
              <a:gd name="connsiteY14" fmla="*/ 5505326 h 5534655"/>
              <a:gd name="connsiteX15" fmla="*/ 1645605 w 1656459"/>
              <a:gd name="connsiteY15" fmla="*/ 5386572 h 5534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56459" h="5534655">
                <a:moveTo>
                  <a:pt x="1645605" y="5386572"/>
                </a:moveTo>
                <a:cubicBezTo>
                  <a:pt x="1675293" y="5348967"/>
                  <a:pt x="1641646" y="5440012"/>
                  <a:pt x="1574353" y="5279695"/>
                </a:cubicBezTo>
                <a:cubicBezTo>
                  <a:pt x="1507060" y="5119378"/>
                  <a:pt x="1423932" y="4840307"/>
                  <a:pt x="1241844" y="4424671"/>
                </a:cubicBezTo>
                <a:cubicBezTo>
                  <a:pt x="1059756" y="4009034"/>
                  <a:pt x="659953" y="3245055"/>
                  <a:pt x="481823" y="2785876"/>
                </a:cubicBezTo>
                <a:cubicBezTo>
                  <a:pt x="303693" y="2326697"/>
                  <a:pt x="167126" y="1918977"/>
                  <a:pt x="173065" y="1669596"/>
                </a:cubicBezTo>
                <a:cubicBezTo>
                  <a:pt x="179004" y="1420215"/>
                  <a:pt x="184940" y="1374692"/>
                  <a:pt x="232442" y="1147082"/>
                </a:cubicBezTo>
                <a:cubicBezTo>
                  <a:pt x="279944" y="919472"/>
                  <a:pt x="659953" y="488002"/>
                  <a:pt x="814332" y="303934"/>
                </a:cubicBezTo>
                <a:cubicBezTo>
                  <a:pt x="968711" y="119866"/>
                  <a:pt x="1174551" y="92157"/>
                  <a:pt x="1158717" y="42676"/>
                </a:cubicBezTo>
                <a:cubicBezTo>
                  <a:pt x="1142883" y="-6805"/>
                  <a:pt x="776727" y="-4825"/>
                  <a:pt x="719330" y="7050"/>
                </a:cubicBezTo>
                <a:cubicBezTo>
                  <a:pt x="661933" y="18925"/>
                  <a:pt x="871729" y="-867"/>
                  <a:pt x="814332" y="113928"/>
                </a:cubicBezTo>
                <a:cubicBezTo>
                  <a:pt x="756934" y="228723"/>
                  <a:pt x="501615" y="493938"/>
                  <a:pt x="374945" y="695819"/>
                </a:cubicBezTo>
                <a:cubicBezTo>
                  <a:pt x="248275" y="897700"/>
                  <a:pt x="97854" y="1095621"/>
                  <a:pt x="54311" y="1325211"/>
                </a:cubicBezTo>
                <a:cubicBezTo>
                  <a:pt x="10768" y="1554801"/>
                  <a:pt x="-66420" y="1493445"/>
                  <a:pt x="113689" y="2073357"/>
                </a:cubicBezTo>
                <a:cubicBezTo>
                  <a:pt x="293798" y="2653269"/>
                  <a:pt x="925169" y="4224770"/>
                  <a:pt x="1134966" y="4804682"/>
                </a:cubicBezTo>
                <a:cubicBezTo>
                  <a:pt x="1344763" y="5384594"/>
                  <a:pt x="1309137" y="5406365"/>
                  <a:pt x="1396223" y="5505326"/>
                </a:cubicBezTo>
                <a:cubicBezTo>
                  <a:pt x="1483309" y="5604287"/>
                  <a:pt x="1615917" y="5424177"/>
                  <a:pt x="1645605" y="5386572"/>
                </a:cubicBezTo>
                <a:close/>
              </a:path>
            </a:pathLst>
          </a:custGeom>
          <a:gradFill>
            <a:gsLst>
              <a:gs pos="11000">
                <a:srgbClr val="33CC33"/>
              </a:gs>
              <a:gs pos="70000">
                <a:srgbClr val="CCFF33"/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835696" y="-164554"/>
            <a:ext cx="4020119" cy="5466929"/>
          </a:xfrm>
          <a:custGeom>
            <a:avLst/>
            <a:gdLst>
              <a:gd name="connsiteX0" fmla="*/ 574577 w 4020119"/>
              <a:gd name="connsiteY0" fmla="*/ 5272472 h 5466929"/>
              <a:gd name="connsiteX1" fmla="*/ 408322 w 4020119"/>
              <a:gd name="connsiteY1" fmla="*/ 4488700 h 5466929"/>
              <a:gd name="connsiteX2" fmla="*/ 230192 w 4020119"/>
              <a:gd name="connsiteY2" fmla="*/ 3609926 h 5466929"/>
              <a:gd name="connsiteX3" fmla="*/ 218317 w 4020119"/>
              <a:gd name="connsiteY3" fmla="*/ 2826155 h 5466929"/>
              <a:gd name="connsiteX4" fmla="*/ 432073 w 4020119"/>
              <a:gd name="connsiteY4" fmla="*/ 2256139 h 5466929"/>
              <a:gd name="connsiteX5" fmla="*/ 1025839 w 4020119"/>
              <a:gd name="connsiteY5" fmla="*/ 1626747 h 5466929"/>
              <a:gd name="connsiteX6" fmla="*/ 2688384 w 4020119"/>
              <a:gd name="connsiteY6" fmla="*/ 747973 h 5466929"/>
              <a:gd name="connsiteX7" fmla="*/ 3685912 w 4020119"/>
              <a:gd name="connsiteY7" fmla="*/ 320462 h 5466929"/>
              <a:gd name="connsiteX8" fmla="*/ 3994670 w 4020119"/>
              <a:gd name="connsiteY8" fmla="*/ 59204 h 5466929"/>
              <a:gd name="connsiteX9" fmla="*/ 3115896 w 4020119"/>
              <a:gd name="connsiteY9" fmla="*/ 11703 h 5466929"/>
              <a:gd name="connsiteX10" fmla="*/ 2902140 w 4020119"/>
              <a:gd name="connsiteY10" fmla="*/ 225459 h 5466929"/>
              <a:gd name="connsiteX11" fmla="*/ 1762109 w 4020119"/>
              <a:gd name="connsiteY11" fmla="*/ 914228 h 5466929"/>
              <a:gd name="connsiteX12" fmla="*/ 657704 w 4020119"/>
              <a:gd name="connsiteY12" fmla="*/ 1721750 h 5466929"/>
              <a:gd name="connsiteX13" fmla="*/ 123314 w 4020119"/>
              <a:gd name="connsiteY13" fmla="*/ 2458020 h 5466929"/>
              <a:gd name="connsiteX14" fmla="*/ 4561 w 4020119"/>
              <a:gd name="connsiteY14" fmla="*/ 3396171 h 5466929"/>
              <a:gd name="connsiteX15" fmla="*/ 28312 w 4020119"/>
              <a:gd name="connsiteY15" fmla="*/ 4738082 h 5466929"/>
              <a:gd name="connsiteX16" fmla="*/ 63938 w 4020119"/>
              <a:gd name="connsiteY16" fmla="*/ 5391225 h 5466929"/>
              <a:gd name="connsiteX17" fmla="*/ 610203 w 4020119"/>
              <a:gd name="connsiteY17" fmla="*/ 5438726 h 5466929"/>
              <a:gd name="connsiteX18" fmla="*/ 574577 w 4020119"/>
              <a:gd name="connsiteY18" fmla="*/ 5272472 h 5466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20119" h="5466929">
                <a:moveTo>
                  <a:pt x="574577" y="5272472"/>
                </a:moveTo>
                <a:cubicBezTo>
                  <a:pt x="540930" y="5114134"/>
                  <a:pt x="465719" y="4765791"/>
                  <a:pt x="408322" y="4488700"/>
                </a:cubicBezTo>
                <a:cubicBezTo>
                  <a:pt x="350924" y="4211609"/>
                  <a:pt x="261859" y="3887017"/>
                  <a:pt x="230192" y="3609926"/>
                </a:cubicBezTo>
                <a:cubicBezTo>
                  <a:pt x="198525" y="3332835"/>
                  <a:pt x="184670" y="3051786"/>
                  <a:pt x="218317" y="2826155"/>
                </a:cubicBezTo>
                <a:cubicBezTo>
                  <a:pt x="251964" y="2600524"/>
                  <a:pt x="297486" y="2456040"/>
                  <a:pt x="432073" y="2256139"/>
                </a:cubicBezTo>
                <a:cubicBezTo>
                  <a:pt x="566660" y="2056238"/>
                  <a:pt x="649787" y="1878108"/>
                  <a:pt x="1025839" y="1626747"/>
                </a:cubicBezTo>
                <a:cubicBezTo>
                  <a:pt x="1401891" y="1375386"/>
                  <a:pt x="2245039" y="965687"/>
                  <a:pt x="2688384" y="747973"/>
                </a:cubicBezTo>
                <a:cubicBezTo>
                  <a:pt x="3131729" y="530259"/>
                  <a:pt x="3468198" y="435257"/>
                  <a:pt x="3685912" y="320462"/>
                </a:cubicBezTo>
                <a:cubicBezTo>
                  <a:pt x="3903626" y="205667"/>
                  <a:pt x="4089673" y="110664"/>
                  <a:pt x="3994670" y="59204"/>
                </a:cubicBezTo>
                <a:cubicBezTo>
                  <a:pt x="3899667" y="7744"/>
                  <a:pt x="3297984" y="-16006"/>
                  <a:pt x="3115896" y="11703"/>
                </a:cubicBezTo>
                <a:cubicBezTo>
                  <a:pt x="2933808" y="39412"/>
                  <a:pt x="3127771" y="75038"/>
                  <a:pt x="2902140" y="225459"/>
                </a:cubicBezTo>
                <a:cubicBezTo>
                  <a:pt x="2676509" y="375880"/>
                  <a:pt x="2136182" y="664846"/>
                  <a:pt x="1762109" y="914228"/>
                </a:cubicBezTo>
                <a:cubicBezTo>
                  <a:pt x="1388036" y="1163610"/>
                  <a:pt x="930837" y="1464451"/>
                  <a:pt x="657704" y="1721750"/>
                </a:cubicBezTo>
                <a:cubicBezTo>
                  <a:pt x="384571" y="1979049"/>
                  <a:pt x="232171" y="2178950"/>
                  <a:pt x="123314" y="2458020"/>
                </a:cubicBezTo>
                <a:cubicBezTo>
                  <a:pt x="14457" y="2737090"/>
                  <a:pt x="20395" y="3016161"/>
                  <a:pt x="4561" y="3396171"/>
                </a:cubicBezTo>
                <a:cubicBezTo>
                  <a:pt x="-11273" y="3776181"/>
                  <a:pt x="18416" y="4405573"/>
                  <a:pt x="28312" y="4738082"/>
                </a:cubicBezTo>
                <a:cubicBezTo>
                  <a:pt x="38208" y="5070591"/>
                  <a:pt x="-33044" y="5274451"/>
                  <a:pt x="63938" y="5391225"/>
                </a:cubicBezTo>
                <a:cubicBezTo>
                  <a:pt x="160920" y="5507999"/>
                  <a:pt x="525096" y="5460497"/>
                  <a:pt x="610203" y="5438726"/>
                </a:cubicBezTo>
                <a:cubicBezTo>
                  <a:pt x="695310" y="5416955"/>
                  <a:pt x="608224" y="5430810"/>
                  <a:pt x="574577" y="5272472"/>
                </a:cubicBezTo>
                <a:close/>
              </a:path>
            </a:pathLst>
          </a:custGeom>
          <a:gradFill>
            <a:gsLst>
              <a:gs pos="48000">
                <a:srgbClr val="FF6600"/>
              </a:gs>
              <a:gs pos="100000">
                <a:srgbClr val="D62900"/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635863" y="-308570"/>
            <a:ext cx="2576097" cy="5590694"/>
          </a:xfrm>
          <a:custGeom>
            <a:avLst/>
            <a:gdLst>
              <a:gd name="connsiteX0" fmla="*/ 326001 w 2576097"/>
              <a:gd name="connsiteY0" fmla="*/ 5418278 h 5590694"/>
              <a:gd name="connsiteX1" fmla="*/ 326001 w 2576097"/>
              <a:gd name="connsiteY1" fmla="*/ 4634506 h 5590694"/>
              <a:gd name="connsiteX2" fmla="*/ 254749 w 2576097"/>
              <a:gd name="connsiteY2" fmla="*/ 3636979 h 5590694"/>
              <a:gd name="connsiteX3" fmla="*/ 361627 w 2576097"/>
              <a:gd name="connsiteY3" fmla="*/ 2734454 h 5590694"/>
              <a:gd name="connsiteX4" fmla="*/ 670385 w 2576097"/>
              <a:gd name="connsiteY4" fmla="*/ 2069436 h 5590694"/>
              <a:gd name="connsiteX5" fmla="*/ 1406655 w 2576097"/>
              <a:gd name="connsiteY5" fmla="*/ 1083784 h 5590694"/>
              <a:gd name="connsiteX6" fmla="*/ 2344806 w 2576097"/>
              <a:gd name="connsiteY6" fmla="*/ 216885 h 5590694"/>
              <a:gd name="connsiteX7" fmla="*/ 2558562 w 2576097"/>
              <a:gd name="connsiteY7" fmla="*/ 3129 h 5590694"/>
              <a:gd name="connsiteX8" fmla="*/ 2012297 w 2576097"/>
              <a:gd name="connsiteY8" fmla="*/ 98132 h 5590694"/>
              <a:gd name="connsiteX9" fmla="*/ 2012297 w 2576097"/>
              <a:gd name="connsiteY9" fmla="*/ 216885 h 5590694"/>
              <a:gd name="connsiteX10" fmla="*/ 1406655 w 2576097"/>
              <a:gd name="connsiteY10" fmla="*/ 893779 h 5590694"/>
              <a:gd name="connsiteX11" fmla="*/ 919767 w 2576097"/>
              <a:gd name="connsiteY11" fmla="*/ 1499420 h 5590694"/>
              <a:gd name="connsiteX12" fmla="*/ 456629 w 2576097"/>
              <a:gd name="connsiteY12" fmla="*/ 2259441 h 5590694"/>
              <a:gd name="connsiteX13" fmla="*/ 219123 w 2576097"/>
              <a:gd name="connsiteY13" fmla="*/ 2948210 h 5590694"/>
              <a:gd name="connsiteX14" fmla="*/ 88494 w 2576097"/>
              <a:gd name="connsiteY14" fmla="*/ 3898236 h 5590694"/>
              <a:gd name="connsiteX15" fmla="*/ 5367 w 2576097"/>
              <a:gd name="connsiteY15" fmla="*/ 5358901 h 5590694"/>
              <a:gd name="connsiteX16" fmla="*/ 242873 w 2576097"/>
              <a:gd name="connsiteY16" fmla="*/ 5584532 h 5590694"/>
              <a:gd name="connsiteX17" fmla="*/ 326001 w 2576097"/>
              <a:gd name="connsiteY17" fmla="*/ 5335150 h 5590694"/>
              <a:gd name="connsiteX18" fmla="*/ 326001 w 2576097"/>
              <a:gd name="connsiteY18" fmla="*/ 5418278 h 559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6097" h="5590694">
                <a:moveTo>
                  <a:pt x="326001" y="5418278"/>
                </a:moveTo>
                <a:cubicBezTo>
                  <a:pt x="326001" y="5301504"/>
                  <a:pt x="337876" y="4931389"/>
                  <a:pt x="326001" y="4634506"/>
                </a:cubicBezTo>
                <a:cubicBezTo>
                  <a:pt x="314126" y="4337623"/>
                  <a:pt x="248811" y="3953654"/>
                  <a:pt x="254749" y="3636979"/>
                </a:cubicBezTo>
                <a:cubicBezTo>
                  <a:pt x="260687" y="3320304"/>
                  <a:pt x="292354" y="2995711"/>
                  <a:pt x="361627" y="2734454"/>
                </a:cubicBezTo>
                <a:cubicBezTo>
                  <a:pt x="430900" y="2473197"/>
                  <a:pt x="496214" y="2344548"/>
                  <a:pt x="670385" y="2069436"/>
                </a:cubicBezTo>
                <a:cubicBezTo>
                  <a:pt x="844556" y="1794324"/>
                  <a:pt x="1127585" y="1392542"/>
                  <a:pt x="1406655" y="1083784"/>
                </a:cubicBezTo>
                <a:cubicBezTo>
                  <a:pt x="1685725" y="775026"/>
                  <a:pt x="2152822" y="396994"/>
                  <a:pt x="2344806" y="216885"/>
                </a:cubicBezTo>
                <a:cubicBezTo>
                  <a:pt x="2536790" y="36776"/>
                  <a:pt x="2613980" y="22921"/>
                  <a:pt x="2558562" y="3129"/>
                </a:cubicBezTo>
                <a:cubicBezTo>
                  <a:pt x="2503144" y="-16663"/>
                  <a:pt x="2103341" y="62506"/>
                  <a:pt x="2012297" y="98132"/>
                </a:cubicBezTo>
                <a:cubicBezTo>
                  <a:pt x="1921253" y="133758"/>
                  <a:pt x="2113237" y="84277"/>
                  <a:pt x="2012297" y="216885"/>
                </a:cubicBezTo>
                <a:cubicBezTo>
                  <a:pt x="1911357" y="349493"/>
                  <a:pt x="1588743" y="680023"/>
                  <a:pt x="1406655" y="893779"/>
                </a:cubicBezTo>
                <a:cubicBezTo>
                  <a:pt x="1224567" y="1107535"/>
                  <a:pt x="1078105" y="1271810"/>
                  <a:pt x="919767" y="1499420"/>
                </a:cubicBezTo>
                <a:cubicBezTo>
                  <a:pt x="761429" y="1727030"/>
                  <a:pt x="573403" y="2017976"/>
                  <a:pt x="456629" y="2259441"/>
                </a:cubicBezTo>
                <a:cubicBezTo>
                  <a:pt x="339855" y="2500906"/>
                  <a:pt x="280479" y="2675077"/>
                  <a:pt x="219123" y="2948210"/>
                </a:cubicBezTo>
                <a:cubicBezTo>
                  <a:pt x="157767" y="3221343"/>
                  <a:pt x="124120" y="3496454"/>
                  <a:pt x="88494" y="3898236"/>
                </a:cubicBezTo>
                <a:cubicBezTo>
                  <a:pt x="52868" y="4300018"/>
                  <a:pt x="-20363" y="5077852"/>
                  <a:pt x="5367" y="5358901"/>
                </a:cubicBezTo>
                <a:cubicBezTo>
                  <a:pt x="31097" y="5639950"/>
                  <a:pt x="189434" y="5588490"/>
                  <a:pt x="242873" y="5584532"/>
                </a:cubicBezTo>
                <a:cubicBezTo>
                  <a:pt x="296312" y="5580574"/>
                  <a:pt x="312146" y="5368797"/>
                  <a:pt x="326001" y="5335150"/>
                </a:cubicBezTo>
                <a:cubicBezTo>
                  <a:pt x="339856" y="5301503"/>
                  <a:pt x="326001" y="5535052"/>
                  <a:pt x="326001" y="5418278"/>
                </a:cubicBezTo>
                <a:close/>
              </a:path>
            </a:pathLst>
          </a:custGeom>
          <a:gradFill>
            <a:gsLst>
              <a:gs pos="73000">
                <a:srgbClr val="FEC330"/>
              </a:gs>
              <a:gs pos="100000">
                <a:srgbClr val="FF9900"/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560069" y="-236562"/>
            <a:ext cx="1866657" cy="5610137"/>
          </a:xfrm>
          <a:custGeom>
            <a:avLst/>
            <a:gdLst>
              <a:gd name="connsiteX0" fmla="*/ 1032933 w 1866657"/>
              <a:gd name="connsiteY0" fmla="*/ 5335136 h 5610137"/>
              <a:gd name="connsiteX1" fmla="*/ 771676 w 1866657"/>
              <a:gd name="connsiteY1" fmla="*/ 4693868 h 5610137"/>
              <a:gd name="connsiteX2" fmla="*/ 320414 w 1866657"/>
              <a:gd name="connsiteY2" fmla="*/ 3791344 h 5610137"/>
              <a:gd name="connsiteX3" fmla="*/ 71032 w 1866657"/>
              <a:gd name="connsiteY3" fmla="*/ 3055074 h 5610137"/>
              <a:gd name="connsiteX4" fmla="*/ 23531 w 1866657"/>
              <a:gd name="connsiteY4" fmla="*/ 2413806 h 5610137"/>
              <a:gd name="connsiteX5" fmla="*/ 403541 w 1866657"/>
              <a:gd name="connsiteY5" fmla="*/ 1653785 h 5610137"/>
              <a:gd name="connsiteX6" fmla="*/ 902305 w 1866657"/>
              <a:gd name="connsiteY6" fmla="*/ 917515 h 5610137"/>
              <a:gd name="connsiteX7" fmla="*/ 1602949 w 1866657"/>
              <a:gd name="connsiteY7" fmla="*/ 50616 h 5610137"/>
              <a:gd name="connsiteX8" fmla="*/ 1840456 w 1866657"/>
              <a:gd name="connsiteY8" fmla="*/ 109993 h 5610137"/>
              <a:gd name="connsiteX9" fmla="*/ 1745453 w 1866657"/>
              <a:gd name="connsiteY9" fmla="*/ 169370 h 5610137"/>
              <a:gd name="connsiteX10" fmla="*/ 819178 w 1866657"/>
              <a:gd name="connsiteY10" fmla="*/ 1297526 h 5610137"/>
              <a:gd name="connsiteX11" fmla="*/ 296663 w 1866657"/>
              <a:gd name="connsiteY11" fmla="*/ 2081297 h 5610137"/>
              <a:gd name="connsiteX12" fmla="*/ 130409 w 1866657"/>
              <a:gd name="connsiteY12" fmla="*/ 2496933 h 5610137"/>
              <a:gd name="connsiteX13" fmla="*/ 213536 w 1866657"/>
              <a:gd name="connsiteY13" fmla="*/ 3209453 h 5610137"/>
              <a:gd name="connsiteX14" fmla="*/ 712300 w 1866657"/>
              <a:gd name="connsiteY14" fmla="*/ 4254481 h 5610137"/>
              <a:gd name="connsiteX15" fmla="*/ 1234814 w 1866657"/>
              <a:gd name="connsiteY15" fmla="*/ 5252009 h 5610137"/>
              <a:gd name="connsiteX16" fmla="*/ 1341692 w 1866657"/>
              <a:gd name="connsiteY16" fmla="*/ 5608268 h 5610137"/>
              <a:gd name="connsiteX17" fmla="*/ 1032933 w 1866657"/>
              <a:gd name="connsiteY17" fmla="*/ 5335136 h 561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6657" h="5610137">
                <a:moveTo>
                  <a:pt x="1032933" y="5335136"/>
                </a:moveTo>
                <a:cubicBezTo>
                  <a:pt x="937930" y="5182736"/>
                  <a:pt x="890429" y="4951167"/>
                  <a:pt x="771676" y="4693868"/>
                </a:cubicBezTo>
                <a:cubicBezTo>
                  <a:pt x="652923" y="4436569"/>
                  <a:pt x="437188" y="4064476"/>
                  <a:pt x="320414" y="3791344"/>
                </a:cubicBezTo>
                <a:cubicBezTo>
                  <a:pt x="203640" y="3518212"/>
                  <a:pt x="120512" y="3284664"/>
                  <a:pt x="71032" y="3055074"/>
                </a:cubicBezTo>
                <a:cubicBezTo>
                  <a:pt x="21552" y="2825484"/>
                  <a:pt x="-31887" y="2647354"/>
                  <a:pt x="23531" y="2413806"/>
                </a:cubicBezTo>
                <a:cubicBezTo>
                  <a:pt x="78949" y="2180258"/>
                  <a:pt x="257079" y="1903167"/>
                  <a:pt x="403541" y="1653785"/>
                </a:cubicBezTo>
                <a:cubicBezTo>
                  <a:pt x="550003" y="1404403"/>
                  <a:pt x="702404" y="1184710"/>
                  <a:pt x="902305" y="917515"/>
                </a:cubicBezTo>
                <a:cubicBezTo>
                  <a:pt x="1102206" y="650320"/>
                  <a:pt x="1446591" y="185203"/>
                  <a:pt x="1602949" y="50616"/>
                </a:cubicBezTo>
                <a:cubicBezTo>
                  <a:pt x="1759308" y="-83971"/>
                  <a:pt x="1816705" y="90201"/>
                  <a:pt x="1840456" y="109993"/>
                </a:cubicBezTo>
                <a:cubicBezTo>
                  <a:pt x="1864207" y="129785"/>
                  <a:pt x="1915666" y="-28552"/>
                  <a:pt x="1745453" y="169370"/>
                </a:cubicBezTo>
                <a:cubicBezTo>
                  <a:pt x="1575240" y="367292"/>
                  <a:pt x="1060643" y="978871"/>
                  <a:pt x="819178" y="1297526"/>
                </a:cubicBezTo>
                <a:cubicBezTo>
                  <a:pt x="577713" y="1616181"/>
                  <a:pt x="411458" y="1881396"/>
                  <a:pt x="296663" y="2081297"/>
                </a:cubicBezTo>
                <a:cubicBezTo>
                  <a:pt x="181868" y="2281198"/>
                  <a:pt x="144263" y="2308907"/>
                  <a:pt x="130409" y="2496933"/>
                </a:cubicBezTo>
                <a:cubicBezTo>
                  <a:pt x="116554" y="2684959"/>
                  <a:pt x="116554" y="2916528"/>
                  <a:pt x="213536" y="3209453"/>
                </a:cubicBezTo>
                <a:cubicBezTo>
                  <a:pt x="310518" y="3502378"/>
                  <a:pt x="542087" y="3914055"/>
                  <a:pt x="712300" y="4254481"/>
                </a:cubicBezTo>
                <a:cubicBezTo>
                  <a:pt x="882513" y="4594907"/>
                  <a:pt x="1129915" y="5026378"/>
                  <a:pt x="1234814" y="5252009"/>
                </a:cubicBezTo>
                <a:cubicBezTo>
                  <a:pt x="1339713" y="5477640"/>
                  <a:pt x="1371380" y="5588476"/>
                  <a:pt x="1341692" y="5608268"/>
                </a:cubicBezTo>
                <a:cubicBezTo>
                  <a:pt x="1312004" y="5628060"/>
                  <a:pt x="1127936" y="5487536"/>
                  <a:pt x="1032933" y="5335136"/>
                </a:cubicBezTo>
                <a:close/>
              </a:path>
            </a:pathLst>
          </a:custGeom>
          <a:gradFill>
            <a:gsLst>
              <a:gs pos="50000">
                <a:srgbClr val="FFCC00"/>
              </a:gs>
              <a:gs pos="100000">
                <a:srgbClr val="FFFF66">
                  <a:alpha val="74000"/>
                </a:srgbClr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5496" y="-92546"/>
            <a:ext cx="3009467" cy="5669073"/>
          </a:xfrm>
          <a:custGeom>
            <a:avLst/>
            <a:gdLst>
              <a:gd name="connsiteX0" fmla="*/ 1455 w 3009467"/>
              <a:gd name="connsiteY0" fmla="*/ 5396680 h 5669073"/>
              <a:gd name="connsiteX1" fmla="*/ 512094 w 3009467"/>
              <a:gd name="connsiteY1" fmla="*/ 4802914 h 5669073"/>
              <a:gd name="connsiteX2" fmla="*/ 1105860 w 3009467"/>
              <a:gd name="connsiteY2" fmla="*/ 4197272 h 5669073"/>
              <a:gd name="connsiteX3" fmla="*/ 1723377 w 3009467"/>
              <a:gd name="connsiteY3" fmla="*/ 3567880 h 5669073"/>
              <a:gd name="connsiteX4" fmla="*/ 2186515 w 3009467"/>
              <a:gd name="connsiteY4" fmla="*/ 2985989 h 5669073"/>
              <a:gd name="connsiteX5" fmla="*/ 2519024 w 3009467"/>
              <a:gd name="connsiteY5" fmla="*/ 2368472 h 5669073"/>
              <a:gd name="connsiteX6" fmla="*/ 2744655 w 3009467"/>
              <a:gd name="connsiteY6" fmla="*/ 1477823 h 5669073"/>
              <a:gd name="connsiteX7" fmla="*/ 2792157 w 3009467"/>
              <a:gd name="connsiteY7" fmla="*/ 100285 h 5669073"/>
              <a:gd name="connsiteX8" fmla="*/ 2994037 w 3009467"/>
              <a:gd name="connsiteY8" fmla="*/ 124036 h 5669073"/>
              <a:gd name="connsiteX9" fmla="*/ 2982162 w 3009467"/>
              <a:gd name="connsiteY9" fmla="*/ 266540 h 5669073"/>
              <a:gd name="connsiteX10" fmla="*/ 2875284 w 3009467"/>
              <a:gd name="connsiteY10" fmla="*/ 1074062 h 5669073"/>
              <a:gd name="connsiteX11" fmla="*/ 2602151 w 3009467"/>
              <a:gd name="connsiteY11" fmla="*/ 2368472 h 5669073"/>
              <a:gd name="connsiteX12" fmla="*/ 1889632 w 3009467"/>
              <a:gd name="connsiteY12" fmla="*/ 3472877 h 5669073"/>
              <a:gd name="connsiteX13" fmla="*/ 1248364 w 3009467"/>
              <a:gd name="connsiteY13" fmla="*/ 4327901 h 5669073"/>
              <a:gd name="connsiteX14" fmla="*/ 725850 w 3009467"/>
              <a:gd name="connsiteY14" fmla="*/ 5087921 h 5669073"/>
              <a:gd name="connsiteX15" fmla="*/ 369590 w 3009467"/>
              <a:gd name="connsiteY15" fmla="*/ 5657937 h 5669073"/>
              <a:gd name="connsiteX16" fmla="*/ 1455 w 3009467"/>
              <a:gd name="connsiteY16" fmla="*/ 5396680 h 566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09467" h="5669073">
                <a:moveTo>
                  <a:pt x="1455" y="5396680"/>
                </a:moveTo>
                <a:cubicBezTo>
                  <a:pt x="25206" y="5254176"/>
                  <a:pt x="328027" y="5002815"/>
                  <a:pt x="512094" y="4802914"/>
                </a:cubicBezTo>
                <a:cubicBezTo>
                  <a:pt x="696161" y="4603013"/>
                  <a:pt x="1105860" y="4197272"/>
                  <a:pt x="1105860" y="4197272"/>
                </a:cubicBezTo>
                <a:cubicBezTo>
                  <a:pt x="1307740" y="3991433"/>
                  <a:pt x="1543268" y="3769760"/>
                  <a:pt x="1723377" y="3567880"/>
                </a:cubicBezTo>
                <a:cubicBezTo>
                  <a:pt x="1903486" y="3366000"/>
                  <a:pt x="2053907" y="3185890"/>
                  <a:pt x="2186515" y="2985989"/>
                </a:cubicBezTo>
                <a:cubicBezTo>
                  <a:pt x="2319123" y="2786088"/>
                  <a:pt x="2426001" y="2619833"/>
                  <a:pt x="2519024" y="2368472"/>
                </a:cubicBezTo>
                <a:cubicBezTo>
                  <a:pt x="2612047" y="2117111"/>
                  <a:pt x="2699133" y="1855854"/>
                  <a:pt x="2744655" y="1477823"/>
                </a:cubicBezTo>
                <a:cubicBezTo>
                  <a:pt x="2790177" y="1099792"/>
                  <a:pt x="2750593" y="325916"/>
                  <a:pt x="2792157" y="100285"/>
                </a:cubicBezTo>
                <a:cubicBezTo>
                  <a:pt x="2833721" y="-125346"/>
                  <a:pt x="2962370" y="96327"/>
                  <a:pt x="2994037" y="124036"/>
                </a:cubicBezTo>
                <a:cubicBezTo>
                  <a:pt x="3025704" y="151745"/>
                  <a:pt x="3001954" y="108202"/>
                  <a:pt x="2982162" y="266540"/>
                </a:cubicBezTo>
                <a:cubicBezTo>
                  <a:pt x="2962370" y="424878"/>
                  <a:pt x="2938619" y="723740"/>
                  <a:pt x="2875284" y="1074062"/>
                </a:cubicBezTo>
                <a:cubicBezTo>
                  <a:pt x="2811949" y="1424384"/>
                  <a:pt x="2766426" y="1968670"/>
                  <a:pt x="2602151" y="2368472"/>
                </a:cubicBezTo>
                <a:cubicBezTo>
                  <a:pt x="2437876" y="2768274"/>
                  <a:pt x="2115263" y="3146305"/>
                  <a:pt x="1889632" y="3472877"/>
                </a:cubicBezTo>
                <a:cubicBezTo>
                  <a:pt x="1664001" y="3799448"/>
                  <a:pt x="1442328" y="4058727"/>
                  <a:pt x="1248364" y="4327901"/>
                </a:cubicBezTo>
                <a:cubicBezTo>
                  <a:pt x="1054400" y="4597075"/>
                  <a:pt x="872312" y="4866248"/>
                  <a:pt x="725850" y="5087921"/>
                </a:cubicBezTo>
                <a:cubicBezTo>
                  <a:pt x="579388" y="5309594"/>
                  <a:pt x="488343" y="5600540"/>
                  <a:pt x="369590" y="5657937"/>
                </a:cubicBezTo>
                <a:cubicBezTo>
                  <a:pt x="250837" y="5715335"/>
                  <a:pt x="-22296" y="5539184"/>
                  <a:pt x="1455" y="5396680"/>
                </a:cubicBezTo>
                <a:close/>
              </a:path>
            </a:pathLst>
          </a:custGeom>
          <a:gradFill>
            <a:gsLst>
              <a:gs pos="37000">
                <a:srgbClr val="1C51FC"/>
              </a:gs>
              <a:gs pos="100000">
                <a:srgbClr val="0099FF">
                  <a:alpha val="59000"/>
                </a:srgbClr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82478" y="-62203"/>
            <a:ext cx="3095305" cy="5442265"/>
          </a:xfrm>
          <a:custGeom>
            <a:avLst/>
            <a:gdLst>
              <a:gd name="connsiteX0" fmla="*/ 25839 w 3086825"/>
              <a:gd name="connsiteY0" fmla="*/ 5020649 h 5442265"/>
              <a:gd name="connsiteX1" fmla="*/ 465226 w 3086825"/>
              <a:gd name="connsiteY1" fmla="*/ 4664389 h 5442265"/>
              <a:gd name="connsiteX2" fmla="*/ 1260873 w 3086825"/>
              <a:gd name="connsiteY2" fmla="*/ 3975621 h 5442265"/>
              <a:gd name="connsiteX3" fmla="*/ 1973392 w 3086825"/>
              <a:gd name="connsiteY3" fmla="*/ 3322478 h 5442265"/>
              <a:gd name="connsiteX4" fmla="*/ 2389028 w 3086825"/>
              <a:gd name="connsiteY4" fmla="*/ 2811839 h 5442265"/>
              <a:gd name="connsiteX5" fmla="*/ 2745288 w 3086825"/>
              <a:gd name="connsiteY5" fmla="*/ 2075569 h 5442265"/>
              <a:gd name="connsiteX6" fmla="*/ 2840291 w 3086825"/>
              <a:gd name="connsiteY6" fmla="*/ 1315548 h 5442265"/>
              <a:gd name="connsiteX7" fmla="*/ 2828415 w 3086825"/>
              <a:gd name="connsiteY7" fmla="*/ 306145 h 5442265"/>
              <a:gd name="connsiteX8" fmla="*/ 2769039 w 3086825"/>
              <a:gd name="connsiteY8" fmla="*/ 21137 h 5442265"/>
              <a:gd name="connsiteX9" fmla="*/ 3077797 w 3086825"/>
              <a:gd name="connsiteY9" fmla="*/ 44888 h 5442265"/>
              <a:gd name="connsiteX10" fmla="*/ 3006545 w 3086825"/>
              <a:gd name="connsiteY10" fmla="*/ 234893 h 5442265"/>
              <a:gd name="connsiteX11" fmla="*/ 3030296 w 3086825"/>
              <a:gd name="connsiteY11" fmla="*/ 757408 h 5442265"/>
              <a:gd name="connsiteX12" fmla="*/ 2899667 w 3086825"/>
              <a:gd name="connsiteY12" fmla="*/ 1861813 h 5442265"/>
              <a:gd name="connsiteX13" fmla="*/ 2650286 w 3086825"/>
              <a:gd name="connsiteY13" fmla="*/ 2562457 h 5442265"/>
              <a:gd name="connsiteX14" fmla="*/ 2115896 w 3086825"/>
              <a:gd name="connsiteY14" fmla="*/ 3334353 h 5442265"/>
              <a:gd name="connsiteX15" fmla="*/ 916488 w 3086825"/>
              <a:gd name="connsiteY15" fmla="*/ 4593137 h 5442265"/>
              <a:gd name="connsiteX16" fmla="*/ 180218 w 3086825"/>
              <a:gd name="connsiteY16" fmla="*/ 5436286 h 5442265"/>
              <a:gd name="connsiteX17" fmla="*/ 61465 w 3086825"/>
              <a:gd name="connsiteY17" fmla="*/ 4973148 h 5442265"/>
              <a:gd name="connsiteX18" fmla="*/ 25839 w 3086825"/>
              <a:gd name="connsiteY18" fmla="*/ 5020649 h 5442265"/>
              <a:gd name="connsiteX0" fmla="*/ 25839 w 3095305"/>
              <a:gd name="connsiteY0" fmla="*/ 5020649 h 5442265"/>
              <a:gd name="connsiteX1" fmla="*/ 465226 w 3095305"/>
              <a:gd name="connsiteY1" fmla="*/ 4664389 h 5442265"/>
              <a:gd name="connsiteX2" fmla="*/ 1260873 w 3095305"/>
              <a:gd name="connsiteY2" fmla="*/ 3975621 h 5442265"/>
              <a:gd name="connsiteX3" fmla="*/ 1973392 w 3095305"/>
              <a:gd name="connsiteY3" fmla="*/ 3322478 h 5442265"/>
              <a:gd name="connsiteX4" fmla="*/ 2389028 w 3095305"/>
              <a:gd name="connsiteY4" fmla="*/ 2811839 h 5442265"/>
              <a:gd name="connsiteX5" fmla="*/ 2745288 w 3095305"/>
              <a:gd name="connsiteY5" fmla="*/ 2075569 h 5442265"/>
              <a:gd name="connsiteX6" fmla="*/ 2840291 w 3095305"/>
              <a:gd name="connsiteY6" fmla="*/ 1315548 h 5442265"/>
              <a:gd name="connsiteX7" fmla="*/ 2828415 w 3095305"/>
              <a:gd name="connsiteY7" fmla="*/ 306145 h 5442265"/>
              <a:gd name="connsiteX8" fmla="*/ 2769039 w 3095305"/>
              <a:gd name="connsiteY8" fmla="*/ 21137 h 5442265"/>
              <a:gd name="connsiteX9" fmla="*/ 3077797 w 3095305"/>
              <a:gd name="connsiteY9" fmla="*/ 44888 h 5442265"/>
              <a:gd name="connsiteX10" fmla="*/ 3054046 w 3095305"/>
              <a:gd name="connsiteY10" fmla="*/ 234893 h 5442265"/>
              <a:gd name="connsiteX11" fmla="*/ 3030296 w 3095305"/>
              <a:gd name="connsiteY11" fmla="*/ 757408 h 5442265"/>
              <a:gd name="connsiteX12" fmla="*/ 2899667 w 3095305"/>
              <a:gd name="connsiteY12" fmla="*/ 1861813 h 5442265"/>
              <a:gd name="connsiteX13" fmla="*/ 2650286 w 3095305"/>
              <a:gd name="connsiteY13" fmla="*/ 2562457 h 5442265"/>
              <a:gd name="connsiteX14" fmla="*/ 2115896 w 3095305"/>
              <a:gd name="connsiteY14" fmla="*/ 3334353 h 5442265"/>
              <a:gd name="connsiteX15" fmla="*/ 916488 w 3095305"/>
              <a:gd name="connsiteY15" fmla="*/ 4593137 h 5442265"/>
              <a:gd name="connsiteX16" fmla="*/ 180218 w 3095305"/>
              <a:gd name="connsiteY16" fmla="*/ 5436286 h 5442265"/>
              <a:gd name="connsiteX17" fmla="*/ 61465 w 3095305"/>
              <a:gd name="connsiteY17" fmla="*/ 4973148 h 5442265"/>
              <a:gd name="connsiteX18" fmla="*/ 25839 w 3095305"/>
              <a:gd name="connsiteY18" fmla="*/ 5020649 h 544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95305" h="5442265">
                <a:moveTo>
                  <a:pt x="25839" y="5020649"/>
                </a:moveTo>
                <a:cubicBezTo>
                  <a:pt x="93132" y="4969189"/>
                  <a:pt x="259387" y="4838560"/>
                  <a:pt x="465226" y="4664389"/>
                </a:cubicBezTo>
                <a:cubicBezTo>
                  <a:pt x="671065" y="4490218"/>
                  <a:pt x="1009512" y="4199273"/>
                  <a:pt x="1260873" y="3975621"/>
                </a:cubicBezTo>
                <a:cubicBezTo>
                  <a:pt x="1512234" y="3751969"/>
                  <a:pt x="1785366" y="3516442"/>
                  <a:pt x="1973392" y="3322478"/>
                </a:cubicBezTo>
                <a:cubicBezTo>
                  <a:pt x="2161418" y="3128514"/>
                  <a:pt x="2260379" y="3019657"/>
                  <a:pt x="2389028" y="2811839"/>
                </a:cubicBezTo>
                <a:cubicBezTo>
                  <a:pt x="2517677" y="2604021"/>
                  <a:pt x="2670078" y="2324951"/>
                  <a:pt x="2745288" y="2075569"/>
                </a:cubicBezTo>
                <a:cubicBezTo>
                  <a:pt x="2820498" y="1826187"/>
                  <a:pt x="2826437" y="1610452"/>
                  <a:pt x="2840291" y="1315548"/>
                </a:cubicBezTo>
                <a:cubicBezTo>
                  <a:pt x="2854146" y="1020644"/>
                  <a:pt x="2840290" y="521880"/>
                  <a:pt x="2828415" y="306145"/>
                </a:cubicBezTo>
                <a:cubicBezTo>
                  <a:pt x="2816540" y="90410"/>
                  <a:pt x="2727476" y="64680"/>
                  <a:pt x="2769039" y="21137"/>
                </a:cubicBezTo>
                <a:cubicBezTo>
                  <a:pt x="2810602" y="-22406"/>
                  <a:pt x="3030296" y="9262"/>
                  <a:pt x="3077797" y="44888"/>
                </a:cubicBezTo>
                <a:cubicBezTo>
                  <a:pt x="3125298" y="80514"/>
                  <a:pt x="3061963" y="116140"/>
                  <a:pt x="3054046" y="234893"/>
                </a:cubicBezTo>
                <a:cubicBezTo>
                  <a:pt x="3046129" y="353646"/>
                  <a:pt x="3056026" y="486255"/>
                  <a:pt x="3030296" y="757408"/>
                </a:cubicBezTo>
                <a:cubicBezTo>
                  <a:pt x="3004566" y="1028561"/>
                  <a:pt x="2963002" y="1560971"/>
                  <a:pt x="2899667" y="1861813"/>
                </a:cubicBezTo>
                <a:cubicBezTo>
                  <a:pt x="2836332" y="2162654"/>
                  <a:pt x="2780915" y="2317034"/>
                  <a:pt x="2650286" y="2562457"/>
                </a:cubicBezTo>
                <a:cubicBezTo>
                  <a:pt x="2519658" y="2807880"/>
                  <a:pt x="2404862" y="2995906"/>
                  <a:pt x="2115896" y="3334353"/>
                </a:cubicBezTo>
                <a:cubicBezTo>
                  <a:pt x="1826930" y="3672800"/>
                  <a:pt x="1239101" y="4242815"/>
                  <a:pt x="916488" y="4593137"/>
                </a:cubicBezTo>
                <a:cubicBezTo>
                  <a:pt x="593875" y="4943459"/>
                  <a:pt x="322722" y="5372951"/>
                  <a:pt x="180218" y="5436286"/>
                </a:cubicBezTo>
                <a:cubicBezTo>
                  <a:pt x="37714" y="5499621"/>
                  <a:pt x="81257" y="5040442"/>
                  <a:pt x="61465" y="4973148"/>
                </a:cubicBezTo>
                <a:cubicBezTo>
                  <a:pt x="41673" y="4905854"/>
                  <a:pt x="-41454" y="5072109"/>
                  <a:pt x="25839" y="5020649"/>
                </a:cubicBezTo>
                <a:close/>
              </a:path>
            </a:pathLst>
          </a:custGeom>
          <a:gradFill>
            <a:gsLst>
              <a:gs pos="35000">
                <a:srgbClr val="CC0066"/>
              </a:gs>
              <a:gs pos="88000">
                <a:srgbClr val="FF66CC">
                  <a:alpha val="63000"/>
                </a:srgbClr>
              </a:gs>
            </a:gsLst>
            <a:lin ang="16200000" scaled="1"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467544" y="-236562"/>
            <a:ext cx="2423057" cy="5519915"/>
          </a:xfrm>
          <a:custGeom>
            <a:avLst/>
            <a:gdLst>
              <a:gd name="connsiteX0" fmla="*/ 2079161 w 2425495"/>
              <a:gd name="connsiteY0" fmla="*/ 18351 h 5519915"/>
              <a:gd name="connsiteX1" fmla="*/ 2019785 w 2425495"/>
              <a:gd name="connsiteY1" fmla="*/ 232107 h 5519915"/>
              <a:gd name="connsiteX2" fmla="*/ 1782278 w 2425495"/>
              <a:gd name="connsiteY2" fmla="*/ 588367 h 5519915"/>
              <a:gd name="connsiteX3" fmla="*/ 1556647 w 2425495"/>
              <a:gd name="connsiteY3" fmla="*/ 1039629 h 5519915"/>
              <a:gd name="connsiteX4" fmla="*/ 1342891 w 2425495"/>
              <a:gd name="connsiteY4" fmla="*/ 1882777 h 5519915"/>
              <a:gd name="connsiteX5" fmla="*/ 1414143 w 2425495"/>
              <a:gd name="connsiteY5" fmla="*/ 2607172 h 5519915"/>
              <a:gd name="connsiteX6" fmla="*/ 1366642 w 2425495"/>
              <a:gd name="connsiteY6" fmla="*/ 3414694 h 5519915"/>
              <a:gd name="connsiteX7" fmla="*/ 844127 w 2425495"/>
              <a:gd name="connsiteY7" fmla="*/ 4661603 h 5519915"/>
              <a:gd name="connsiteX8" fmla="*/ 36605 w 2425495"/>
              <a:gd name="connsiteY8" fmla="*/ 5409749 h 5519915"/>
              <a:gd name="connsiteX9" fmla="*/ 179109 w 2425495"/>
              <a:gd name="connsiteY9" fmla="*/ 5469125 h 5519915"/>
              <a:gd name="connsiteX10" fmla="*/ 547244 w 2425495"/>
              <a:gd name="connsiteY10" fmla="*/ 5516626 h 5519915"/>
              <a:gd name="connsiteX11" fmla="*/ 594746 w 2425495"/>
              <a:gd name="connsiteY11" fmla="*/ 5374123 h 5519915"/>
              <a:gd name="connsiteX12" fmla="*/ 962881 w 2425495"/>
              <a:gd name="connsiteY12" fmla="*/ 4839733 h 5519915"/>
              <a:gd name="connsiteX13" fmla="*/ 1331016 w 2425495"/>
              <a:gd name="connsiteY13" fmla="*/ 4079712 h 5519915"/>
              <a:gd name="connsiteX14" fmla="*/ 1485395 w 2425495"/>
              <a:gd name="connsiteY14" fmla="*/ 3272190 h 5519915"/>
              <a:gd name="connsiteX15" fmla="*/ 1449769 w 2425495"/>
              <a:gd name="connsiteY15" fmla="*/ 2429042 h 5519915"/>
              <a:gd name="connsiteX16" fmla="*/ 1437894 w 2425495"/>
              <a:gd name="connsiteY16" fmla="*/ 1977780 h 5519915"/>
              <a:gd name="connsiteX17" fmla="*/ 1592273 w 2425495"/>
              <a:gd name="connsiteY17" fmla="*/ 1241510 h 5519915"/>
              <a:gd name="connsiteX18" fmla="*/ 2281042 w 2425495"/>
              <a:gd name="connsiteY18" fmla="*/ 196481 h 5519915"/>
              <a:gd name="connsiteX19" fmla="*/ 2411670 w 2425495"/>
              <a:gd name="connsiteY19" fmla="*/ 30226 h 5519915"/>
              <a:gd name="connsiteX20" fmla="*/ 2079161 w 2425495"/>
              <a:gd name="connsiteY20" fmla="*/ 18351 h 5519915"/>
              <a:gd name="connsiteX0" fmla="*/ 2079161 w 2425495"/>
              <a:gd name="connsiteY0" fmla="*/ 18351 h 5519915"/>
              <a:gd name="connsiteX1" fmla="*/ 2019785 w 2425495"/>
              <a:gd name="connsiteY1" fmla="*/ 232107 h 5519915"/>
              <a:gd name="connsiteX2" fmla="*/ 1782278 w 2425495"/>
              <a:gd name="connsiteY2" fmla="*/ 588367 h 5519915"/>
              <a:gd name="connsiteX3" fmla="*/ 1509146 w 2425495"/>
              <a:gd name="connsiteY3" fmla="*/ 1087131 h 5519915"/>
              <a:gd name="connsiteX4" fmla="*/ 1342891 w 2425495"/>
              <a:gd name="connsiteY4" fmla="*/ 1882777 h 5519915"/>
              <a:gd name="connsiteX5" fmla="*/ 1414143 w 2425495"/>
              <a:gd name="connsiteY5" fmla="*/ 2607172 h 5519915"/>
              <a:gd name="connsiteX6" fmla="*/ 1366642 w 2425495"/>
              <a:gd name="connsiteY6" fmla="*/ 3414694 h 5519915"/>
              <a:gd name="connsiteX7" fmla="*/ 844127 w 2425495"/>
              <a:gd name="connsiteY7" fmla="*/ 4661603 h 5519915"/>
              <a:gd name="connsiteX8" fmla="*/ 36605 w 2425495"/>
              <a:gd name="connsiteY8" fmla="*/ 5409749 h 5519915"/>
              <a:gd name="connsiteX9" fmla="*/ 179109 w 2425495"/>
              <a:gd name="connsiteY9" fmla="*/ 5469125 h 5519915"/>
              <a:gd name="connsiteX10" fmla="*/ 547244 w 2425495"/>
              <a:gd name="connsiteY10" fmla="*/ 5516626 h 5519915"/>
              <a:gd name="connsiteX11" fmla="*/ 594746 w 2425495"/>
              <a:gd name="connsiteY11" fmla="*/ 5374123 h 5519915"/>
              <a:gd name="connsiteX12" fmla="*/ 962881 w 2425495"/>
              <a:gd name="connsiteY12" fmla="*/ 4839733 h 5519915"/>
              <a:gd name="connsiteX13" fmla="*/ 1331016 w 2425495"/>
              <a:gd name="connsiteY13" fmla="*/ 4079712 h 5519915"/>
              <a:gd name="connsiteX14" fmla="*/ 1485395 w 2425495"/>
              <a:gd name="connsiteY14" fmla="*/ 3272190 h 5519915"/>
              <a:gd name="connsiteX15" fmla="*/ 1449769 w 2425495"/>
              <a:gd name="connsiteY15" fmla="*/ 2429042 h 5519915"/>
              <a:gd name="connsiteX16" fmla="*/ 1437894 w 2425495"/>
              <a:gd name="connsiteY16" fmla="*/ 1977780 h 5519915"/>
              <a:gd name="connsiteX17" fmla="*/ 1592273 w 2425495"/>
              <a:gd name="connsiteY17" fmla="*/ 1241510 h 5519915"/>
              <a:gd name="connsiteX18" fmla="*/ 2281042 w 2425495"/>
              <a:gd name="connsiteY18" fmla="*/ 196481 h 5519915"/>
              <a:gd name="connsiteX19" fmla="*/ 2411670 w 2425495"/>
              <a:gd name="connsiteY19" fmla="*/ 30226 h 5519915"/>
              <a:gd name="connsiteX20" fmla="*/ 2079161 w 2425495"/>
              <a:gd name="connsiteY20" fmla="*/ 18351 h 5519915"/>
              <a:gd name="connsiteX0" fmla="*/ 2079161 w 2425495"/>
              <a:gd name="connsiteY0" fmla="*/ 18351 h 5519915"/>
              <a:gd name="connsiteX1" fmla="*/ 2019785 w 2425495"/>
              <a:gd name="connsiteY1" fmla="*/ 232107 h 5519915"/>
              <a:gd name="connsiteX2" fmla="*/ 1782278 w 2425495"/>
              <a:gd name="connsiteY2" fmla="*/ 588367 h 5519915"/>
              <a:gd name="connsiteX3" fmla="*/ 1509146 w 2425495"/>
              <a:gd name="connsiteY3" fmla="*/ 1087131 h 5519915"/>
              <a:gd name="connsiteX4" fmla="*/ 1342891 w 2425495"/>
              <a:gd name="connsiteY4" fmla="*/ 1882777 h 5519915"/>
              <a:gd name="connsiteX5" fmla="*/ 1390393 w 2425495"/>
              <a:gd name="connsiteY5" fmla="*/ 2607172 h 5519915"/>
              <a:gd name="connsiteX6" fmla="*/ 1366642 w 2425495"/>
              <a:gd name="connsiteY6" fmla="*/ 3414694 h 5519915"/>
              <a:gd name="connsiteX7" fmla="*/ 844127 w 2425495"/>
              <a:gd name="connsiteY7" fmla="*/ 4661603 h 5519915"/>
              <a:gd name="connsiteX8" fmla="*/ 36605 w 2425495"/>
              <a:gd name="connsiteY8" fmla="*/ 5409749 h 5519915"/>
              <a:gd name="connsiteX9" fmla="*/ 179109 w 2425495"/>
              <a:gd name="connsiteY9" fmla="*/ 5469125 h 5519915"/>
              <a:gd name="connsiteX10" fmla="*/ 547244 w 2425495"/>
              <a:gd name="connsiteY10" fmla="*/ 5516626 h 5519915"/>
              <a:gd name="connsiteX11" fmla="*/ 594746 w 2425495"/>
              <a:gd name="connsiteY11" fmla="*/ 5374123 h 5519915"/>
              <a:gd name="connsiteX12" fmla="*/ 962881 w 2425495"/>
              <a:gd name="connsiteY12" fmla="*/ 4839733 h 5519915"/>
              <a:gd name="connsiteX13" fmla="*/ 1331016 w 2425495"/>
              <a:gd name="connsiteY13" fmla="*/ 4079712 h 5519915"/>
              <a:gd name="connsiteX14" fmla="*/ 1485395 w 2425495"/>
              <a:gd name="connsiteY14" fmla="*/ 3272190 h 5519915"/>
              <a:gd name="connsiteX15" fmla="*/ 1449769 w 2425495"/>
              <a:gd name="connsiteY15" fmla="*/ 2429042 h 5519915"/>
              <a:gd name="connsiteX16" fmla="*/ 1437894 w 2425495"/>
              <a:gd name="connsiteY16" fmla="*/ 1977780 h 5519915"/>
              <a:gd name="connsiteX17" fmla="*/ 1592273 w 2425495"/>
              <a:gd name="connsiteY17" fmla="*/ 1241510 h 5519915"/>
              <a:gd name="connsiteX18" fmla="*/ 2281042 w 2425495"/>
              <a:gd name="connsiteY18" fmla="*/ 196481 h 5519915"/>
              <a:gd name="connsiteX19" fmla="*/ 2411670 w 2425495"/>
              <a:gd name="connsiteY19" fmla="*/ 30226 h 5519915"/>
              <a:gd name="connsiteX20" fmla="*/ 2079161 w 2425495"/>
              <a:gd name="connsiteY20" fmla="*/ 18351 h 5519915"/>
              <a:gd name="connsiteX0" fmla="*/ 2076723 w 2423057"/>
              <a:gd name="connsiteY0" fmla="*/ 18351 h 5519915"/>
              <a:gd name="connsiteX1" fmla="*/ 2017347 w 2423057"/>
              <a:gd name="connsiteY1" fmla="*/ 232107 h 5519915"/>
              <a:gd name="connsiteX2" fmla="*/ 1779840 w 2423057"/>
              <a:gd name="connsiteY2" fmla="*/ 588367 h 5519915"/>
              <a:gd name="connsiteX3" fmla="*/ 1506708 w 2423057"/>
              <a:gd name="connsiteY3" fmla="*/ 1087131 h 5519915"/>
              <a:gd name="connsiteX4" fmla="*/ 1340453 w 2423057"/>
              <a:gd name="connsiteY4" fmla="*/ 1882777 h 5519915"/>
              <a:gd name="connsiteX5" fmla="*/ 1387955 w 2423057"/>
              <a:gd name="connsiteY5" fmla="*/ 2607172 h 5519915"/>
              <a:gd name="connsiteX6" fmla="*/ 1364204 w 2423057"/>
              <a:gd name="connsiteY6" fmla="*/ 3414694 h 5519915"/>
              <a:gd name="connsiteX7" fmla="*/ 806063 w 2423057"/>
              <a:gd name="connsiteY7" fmla="*/ 4673478 h 5519915"/>
              <a:gd name="connsiteX8" fmla="*/ 34167 w 2423057"/>
              <a:gd name="connsiteY8" fmla="*/ 5409749 h 5519915"/>
              <a:gd name="connsiteX9" fmla="*/ 176671 w 2423057"/>
              <a:gd name="connsiteY9" fmla="*/ 5469125 h 5519915"/>
              <a:gd name="connsiteX10" fmla="*/ 544806 w 2423057"/>
              <a:gd name="connsiteY10" fmla="*/ 5516626 h 5519915"/>
              <a:gd name="connsiteX11" fmla="*/ 592308 w 2423057"/>
              <a:gd name="connsiteY11" fmla="*/ 5374123 h 5519915"/>
              <a:gd name="connsiteX12" fmla="*/ 960443 w 2423057"/>
              <a:gd name="connsiteY12" fmla="*/ 4839733 h 5519915"/>
              <a:gd name="connsiteX13" fmla="*/ 1328578 w 2423057"/>
              <a:gd name="connsiteY13" fmla="*/ 4079712 h 5519915"/>
              <a:gd name="connsiteX14" fmla="*/ 1482957 w 2423057"/>
              <a:gd name="connsiteY14" fmla="*/ 3272190 h 5519915"/>
              <a:gd name="connsiteX15" fmla="*/ 1447331 w 2423057"/>
              <a:gd name="connsiteY15" fmla="*/ 2429042 h 5519915"/>
              <a:gd name="connsiteX16" fmla="*/ 1435456 w 2423057"/>
              <a:gd name="connsiteY16" fmla="*/ 1977780 h 5519915"/>
              <a:gd name="connsiteX17" fmla="*/ 1589835 w 2423057"/>
              <a:gd name="connsiteY17" fmla="*/ 1241510 h 5519915"/>
              <a:gd name="connsiteX18" fmla="*/ 2278604 w 2423057"/>
              <a:gd name="connsiteY18" fmla="*/ 196481 h 5519915"/>
              <a:gd name="connsiteX19" fmla="*/ 2409232 w 2423057"/>
              <a:gd name="connsiteY19" fmla="*/ 30226 h 5519915"/>
              <a:gd name="connsiteX20" fmla="*/ 2076723 w 2423057"/>
              <a:gd name="connsiteY20" fmla="*/ 18351 h 5519915"/>
              <a:gd name="connsiteX0" fmla="*/ 2076723 w 2423057"/>
              <a:gd name="connsiteY0" fmla="*/ 18351 h 5519915"/>
              <a:gd name="connsiteX1" fmla="*/ 2017347 w 2423057"/>
              <a:gd name="connsiteY1" fmla="*/ 232107 h 5519915"/>
              <a:gd name="connsiteX2" fmla="*/ 1779840 w 2423057"/>
              <a:gd name="connsiteY2" fmla="*/ 588367 h 5519915"/>
              <a:gd name="connsiteX3" fmla="*/ 1506708 w 2423057"/>
              <a:gd name="connsiteY3" fmla="*/ 1087131 h 5519915"/>
              <a:gd name="connsiteX4" fmla="*/ 1340453 w 2423057"/>
              <a:gd name="connsiteY4" fmla="*/ 1882777 h 5519915"/>
              <a:gd name="connsiteX5" fmla="*/ 1387955 w 2423057"/>
              <a:gd name="connsiteY5" fmla="*/ 2607172 h 5519915"/>
              <a:gd name="connsiteX6" fmla="*/ 1364204 w 2423057"/>
              <a:gd name="connsiteY6" fmla="*/ 3414694 h 5519915"/>
              <a:gd name="connsiteX7" fmla="*/ 806063 w 2423057"/>
              <a:gd name="connsiteY7" fmla="*/ 4673478 h 5519915"/>
              <a:gd name="connsiteX8" fmla="*/ 34167 w 2423057"/>
              <a:gd name="connsiteY8" fmla="*/ 5409749 h 5519915"/>
              <a:gd name="connsiteX9" fmla="*/ 176671 w 2423057"/>
              <a:gd name="connsiteY9" fmla="*/ 5469125 h 5519915"/>
              <a:gd name="connsiteX10" fmla="*/ 544806 w 2423057"/>
              <a:gd name="connsiteY10" fmla="*/ 5516626 h 5519915"/>
              <a:gd name="connsiteX11" fmla="*/ 592308 w 2423057"/>
              <a:gd name="connsiteY11" fmla="*/ 5374123 h 5519915"/>
              <a:gd name="connsiteX12" fmla="*/ 984194 w 2423057"/>
              <a:gd name="connsiteY12" fmla="*/ 4899109 h 5519915"/>
              <a:gd name="connsiteX13" fmla="*/ 1328578 w 2423057"/>
              <a:gd name="connsiteY13" fmla="*/ 4079712 h 5519915"/>
              <a:gd name="connsiteX14" fmla="*/ 1482957 w 2423057"/>
              <a:gd name="connsiteY14" fmla="*/ 3272190 h 5519915"/>
              <a:gd name="connsiteX15" fmla="*/ 1447331 w 2423057"/>
              <a:gd name="connsiteY15" fmla="*/ 2429042 h 5519915"/>
              <a:gd name="connsiteX16" fmla="*/ 1435456 w 2423057"/>
              <a:gd name="connsiteY16" fmla="*/ 1977780 h 5519915"/>
              <a:gd name="connsiteX17" fmla="*/ 1589835 w 2423057"/>
              <a:gd name="connsiteY17" fmla="*/ 1241510 h 5519915"/>
              <a:gd name="connsiteX18" fmla="*/ 2278604 w 2423057"/>
              <a:gd name="connsiteY18" fmla="*/ 196481 h 5519915"/>
              <a:gd name="connsiteX19" fmla="*/ 2409232 w 2423057"/>
              <a:gd name="connsiteY19" fmla="*/ 30226 h 5519915"/>
              <a:gd name="connsiteX20" fmla="*/ 2076723 w 2423057"/>
              <a:gd name="connsiteY20" fmla="*/ 18351 h 5519915"/>
              <a:gd name="connsiteX0" fmla="*/ 2076723 w 2423057"/>
              <a:gd name="connsiteY0" fmla="*/ 18351 h 5519915"/>
              <a:gd name="connsiteX1" fmla="*/ 2017347 w 2423057"/>
              <a:gd name="connsiteY1" fmla="*/ 232107 h 5519915"/>
              <a:gd name="connsiteX2" fmla="*/ 1779840 w 2423057"/>
              <a:gd name="connsiteY2" fmla="*/ 588367 h 5519915"/>
              <a:gd name="connsiteX3" fmla="*/ 1554209 w 2423057"/>
              <a:gd name="connsiteY3" fmla="*/ 1063380 h 5519915"/>
              <a:gd name="connsiteX4" fmla="*/ 1340453 w 2423057"/>
              <a:gd name="connsiteY4" fmla="*/ 1882777 h 5519915"/>
              <a:gd name="connsiteX5" fmla="*/ 1387955 w 2423057"/>
              <a:gd name="connsiteY5" fmla="*/ 2607172 h 5519915"/>
              <a:gd name="connsiteX6" fmla="*/ 1364204 w 2423057"/>
              <a:gd name="connsiteY6" fmla="*/ 3414694 h 5519915"/>
              <a:gd name="connsiteX7" fmla="*/ 806063 w 2423057"/>
              <a:gd name="connsiteY7" fmla="*/ 4673478 h 5519915"/>
              <a:gd name="connsiteX8" fmla="*/ 34167 w 2423057"/>
              <a:gd name="connsiteY8" fmla="*/ 5409749 h 5519915"/>
              <a:gd name="connsiteX9" fmla="*/ 176671 w 2423057"/>
              <a:gd name="connsiteY9" fmla="*/ 5469125 h 5519915"/>
              <a:gd name="connsiteX10" fmla="*/ 544806 w 2423057"/>
              <a:gd name="connsiteY10" fmla="*/ 5516626 h 5519915"/>
              <a:gd name="connsiteX11" fmla="*/ 592308 w 2423057"/>
              <a:gd name="connsiteY11" fmla="*/ 5374123 h 5519915"/>
              <a:gd name="connsiteX12" fmla="*/ 984194 w 2423057"/>
              <a:gd name="connsiteY12" fmla="*/ 4899109 h 5519915"/>
              <a:gd name="connsiteX13" fmla="*/ 1328578 w 2423057"/>
              <a:gd name="connsiteY13" fmla="*/ 4079712 h 5519915"/>
              <a:gd name="connsiteX14" fmla="*/ 1482957 w 2423057"/>
              <a:gd name="connsiteY14" fmla="*/ 3272190 h 5519915"/>
              <a:gd name="connsiteX15" fmla="*/ 1447331 w 2423057"/>
              <a:gd name="connsiteY15" fmla="*/ 2429042 h 5519915"/>
              <a:gd name="connsiteX16" fmla="*/ 1435456 w 2423057"/>
              <a:gd name="connsiteY16" fmla="*/ 1977780 h 5519915"/>
              <a:gd name="connsiteX17" fmla="*/ 1589835 w 2423057"/>
              <a:gd name="connsiteY17" fmla="*/ 1241510 h 5519915"/>
              <a:gd name="connsiteX18" fmla="*/ 2278604 w 2423057"/>
              <a:gd name="connsiteY18" fmla="*/ 196481 h 5519915"/>
              <a:gd name="connsiteX19" fmla="*/ 2409232 w 2423057"/>
              <a:gd name="connsiteY19" fmla="*/ 30226 h 5519915"/>
              <a:gd name="connsiteX20" fmla="*/ 2076723 w 2423057"/>
              <a:gd name="connsiteY20" fmla="*/ 18351 h 5519915"/>
              <a:gd name="connsiteX0" fmla="*/ 2076723 w 2423057"/>
              <a:gd name="connsiteY0" fmla="*/ 18351 h 5519915"/>
              <a:gd name="connsiteX1" fmla="*/ 2017347 w 2423057"/>
              <a:gd name="connsiteY1" fmla="*/ 232107 h 5519915"/>
              <a:gd name="connsiteX2" fmla="*/ 1779840 w 2423057"/>
              <a:gd name="connsiteY2" fmla="*/ 588367 h 5519915"/>
              <a:gd name="connsiteX3" fmla="*/ 1554209 w 2423057"/>
              <a:gd name="connsiteY3" fmla="*/ 1063380 h 5519915"/>
              <a:gd name="connsiteX4" fmla="*/ 1340453 w 2423057"/>
              <a:gd name="connsiteY4" fmla="*/ 1882777 h 5519915"/>
              <a:gd name="connsiteX5" fmla="*/ 1387955 w 2423057"/>
              <a:gd name="connsiteY5" fmla="*/ 2607172 h 5519915"/>
              <a:gd name="connsiteX6" fmla="*/ 1364204 w 2423057"/>
              <a:gd name="connsiteY6" fmla="*/ 3414694 h 5519915"/>
              <a:gd name="connsiteX7" fmla="*/ 806063 w 2423057"/>
              <a:gd name="connsiteY7" fmla="*/ 4673478 h 5519915"/>
              <a:gd name="connsiteX8" fmla="*/ 34167 w 2423057"/>
              <a:gd name="connsiteY8" fmla="*/ 5409749 h 5519915"/>
              <a:gd name="connsiteX9" fmla="*/ 176671 w 2423057"/>
              <a:gd name="connsiteY9" fmla="*/ 5469125 h 5519915"/>
              <a:gd name="connsiteX10" fmla="*/ 544806 w 2423057"/>
              <a:gd name="connsiteY10" fmla="*/ 5516626 h 5519915"/>
              <a:gd name="connsiteX11" fmla="*/ 592308 w 2423057"/>
              <a:gd name="connsiteY11" fmla="*/ 5374123 h 5519915"/>
              <a:gd name="connsiteX12" fmla="*/ 984194 w 2423057"/>
              <a:gd name="connsiteY12" fmla="*/ 4899109 h 5519915"/>
              <a:gd name="connsiteX13" fmla="*/ 1328578 w 2423057"/>
              <a:gd name="connsiteY13" fmla="*/ 4079712 h 5519915"/>
              <a:gd name="connsiteX14" fmla="*/ 1482957 w 2423057"/>
              <a:gd name="connsiteY14" fmla="*/ 3272190 h 5519915"/>
              <a:gd name="connsiteX15" fmla="*/ 1447331 w 2423057"/>
              <a:gd name="connsiteY15" fmla="*/ 2429042 h 5519915"/>
              <a:gd name="connsiteX16" fmla="*/ 1435456 w 2423057"/>
              <a:gd name="connsiteY16" fmla="*/ 1977780 h 5519915"/>
              <a:gd name="connsiteX17" fmla="*/ 1589835 w 2423057"/>
              <a:gd name="connsiteY17" fmla="*/ 1241510 h 5519915"/>
              <a:gd name="connsiteX18" fmla="*/ 2278604 w 2423057"/>
              <a:gd name="connsiteY18" fmla="*/ 196481 h 5519915"/>
              <a:gd name="connsiteX19" fmla="*/ 2409232 w 2423057"/>
              <a:gd name="connsiteY19" fmla="*/ 30226 h 5519915"/>
              <a:gd name="connsiteX20" fmla="*/ 2076723 w 2423057"/>
              <a:gd name="connsiteY20" fmla="*/ 18351 h 551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23057" h="5519915">
                <a:moveTo>
                  <a:pt x="2076723" y="18351"/>
                </a:moveTo>
                <a:cubicBezTo>
                  <a:pt x="2011409" y="51998"/>
                  <a:pt x="2066827" y="137105"/>
                  <a:pt x="2017347" y="232107"/>
                </a:cubicBezTo>
                <a:cubicBezTo>
                  <a:pt x="1967867" y="327109"/>
                  <a:pt x="1857030" y="449822"/>
                  <a:pt x="1779840" y="588367"/>
                </a:cubicBezTo>
                <a:cubicBezTo>
                  <a:pt x="1702650" y="726912"/>
                  <a:pt x="1663066" y="859520"/>
                  <a:pt x="1554209" y="1063380"/>
                </a:cubicBezTo>
                <a:cubicBezTo>
                  <a:pt x="1445352" y="1267240"/>
                  <a:pt x="1368162" y="1625478"/>
                  <a:pt x="1340453" y="1882777"/>
                </a:cubicBezTo>
                <a:cubicBezTo>
                  <a:pt x="1312744" y="2140076"/>
                  <a:pt x="1383997" y="2351853"/>
                  <a:pt x="1387955" y="2607172"/>
                </a:cubicBezTo>
                <a:cubicBezTo>
                  <a:pt x="1391913" y="2862491"/>
                  <a:pt x="1461186" y="3070310"/>
                  <a:pt x="1364204" y="3414694"/>
                </a:cubicBezTo>
                <a:cubicBezTo>
                  <a:pt x="1267222" y="3759078"/>
                  <a:pt x="1027736" y="4340969"/>
                  <a:pt x="806063" y="4673478"/>
                </a:cubicBezTo>
                <a:cubicBezTo>
                  <a:pt x="584390" y="5005987"/>
                  <a:pt x="139066" y="5277141"/>
                  <a:pt x="34167" y="5409749"/>
                </a:cubicBezTo>
                <a:cubicBezTo>
                  <a:pt x="-70732" y="5542357"/>
                  <a:pt x="91564" y="5451312"/>
                  <a:pt x="176671" y="5469125"/>
                </a:cubicBezTo>
                <a:cubicBezTo>
                  <a:pt x="261778" y="5486938"/>
                  <a:pt x="475533" y="5532460"/>
                  <a:pt x="544806" y="5516626"/>
                </a:cubicBezTo>
                <a:cubicBezTo>
                  <a:pt x="614079" y="5500792"/>
                  <a:pt x="519077" y="5477042"/>
                  <a:pt x="592308" y="5374123"/>
                </a:cubicBezTo>
                <a:cubicBezTo>
                  <a:pt x="665539" y="5271204"/>
                  <a:pt x="861482" y="5114844"/>
                  <a:pt x="984194" y="4899109"/>
                </a:cubicBezTo>
                <a:cubicBezTo>
                  <a:pt x="1106906" y="4683374"/>
                  <a:pt x="1245451" y="4350865"/>
                  <a:pt x="1328578" y="4079712"/>
                </a:cubicBezTo>
                <a:cubicBezTo>
                  <a:pt x="1411705" y="3808559"/>
                  <a:pt x="1463165" y="3547302"/>
                  <a:pt x="1482957" y="3272190"/>
                </a:cubicBezTo>
                <a:cubicBezTo>
                  <a:pt x="1502749" y="2997078"/>
                  <a:pt x="1455248" y="2644777"/>
                  <a:pt x="1447331" y="2429042"/>
                </a:cubicBezTo>
                <a:cubicBezTo>
                  <a:pt x="1439414" y="2213307"/>
                  <a:pt x="1411705" y="2175702"/>
                  <a:pt x="1435456" y="1977780"/>
                </a:cubicBezTo>
                <a:cubicBezTo>
                  <a:pt x="1459207" y="1779858"/>
                  <a:pt x="1449310" y="1538393"/>
                  <a:pt x="1589835" y="1241510"/>
                </a:cubicBezTo>
                <a:cubicBezTo>
                  <a:pt x="1730360" y="944627"/>
                  <a:pt x="2142038" y="398362"/>
                  <a:pt x="2278604" y="196481"/>
                </a:cubicBezTo>
                <a:cubicBezTo>
                  <a:pt x="2415170" y="-5400"/>
                  <a:pt x="2444858" y="57935"/>
                  <a:pt x="2409232" y="30226"/>
                </a:cubicBezTo>
                <a:cubicBezTo>
                  <a:pt x="2373606" y="2517"/>
                  <a:pt x="2142037" y="-15296"/>
                  <a:pt x="2076723" y="18351"/>
                </a:cubicBezTo>
                <a:close/>
              </a:path>
            </a:pathLst>
          </a:custGeom>
          <a:gradFill flip="none" rotWithShape="1">
            <a:gsLst>
              <a:gs pos="0">
                <a:srgbClr val="3399FF"/>
              </a:gs>
              <a:gs pos="63000">
                <a:schemeClr val="bg1">
                  <a:alpha val="65000"/>
                </a:schemeClr>
              </a:gs>
              <a:gs pos="100000">
                <a:srgbClr val="0099FF"/>
              </a:gs>
            </a:gsLst>
            <a:lin ang="16200000" scaled="1"/>
            <a:tileRect/>
          </a:gradFill>
          <a:ln>
            <a:noFill/>
          </a:ln>
          <a:effectLst>
            <a:outerShdw blurRad="114300" dist="38100" dir="10800000" sx="102000" sy="102000" algn="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52125" y="1118692"/>
            <a:ext cx="2163150" cy="828137"/>
          </a:xfrm>
          <a:custGeom>
            <a:avLst/>
            <a:gdLst>
              <a:gd name="connsiteX0" fmla="*/ 86264 w 1673524"/>
              <a:gd name="connsiteY0" fmla="*/ 258793 h 897148"/>
              <a:gd name="connsiteX1" fmla="*/ 1500996 w 1673524"/>
              <a:gd name="connsiteY1" fmla="*/ 0 h 897148"/>
              <a:gd name="connsiteX2" fmla="*/ 1673524 w 1673524"/>
              <a:gd name="connsiteY2" fmla="*/ 276046 h 897148"/>
              <a:gd name="connsiteX3" fmla="*/ 0 w 1673524"/>
              <a:gd name="connsiteY3" fmla="*/ 897148 h 897148"/>
              <a:gd name="connsiteX4" fmla="*/ 86264 w 1673524"/>
              <a:gd name="connsiteY4" fmla="*/ 258793 h 897148"/>
              <a:gd name="connsiteX0" fmla="*/ 86264 w 1673524"/>
              <a:gd name="connsiteY0" fmla="*/ 189782 h 828137"/>
              <a:gd name="connsiteX1" fmla="*/ 1570008 w 1673524"/>
              <a:gd name="connsiteY1" fmla="*/ 0 h 828137"/>
              <a:gd name="connsiteX2" fmla="*/ 1673524 w 1673524"/>
              <a:gd name="connsiteY2" fmla="*/ 207035 h 828137"/>
              <a:gd name="connsiteX3" fmla="*/ 0 w 1673524"/>
              <a:gd name="connsiteY3" fmla="*/ 828137 h 828137"/>
              <a:gd name="connsiteX4" fmla="*/ 86264 w 1673524"/>
              <a:gd name="connsiteY4" fmla="*/ 189782 h 828137"/>
              <a:gd name="connsiteX0" fmla="*/ 86264 w 1690777"/>
              <a:gd name="connsiteY0" fmla="*/ 189782 h 828137"/>
              <a:gd name="connsiteX1" fmla="*/ 1570008 w 1690777"/>
              <a:gd name="connsiteY1" fmla="*/ 0 h 828137"/>
              <a:gd name="connsiteX2" fmla="*/ 1690777 w 1690777"/>
              <a:gd name="connsiteY2" fmla="*/ 345058 h 828137"/>
              <a:gd name="connsiteX3" fmla="*/ 0 w 1690777"/>
              <a:gd name="connsiteY3" fmla="*/ 828137 h 828137"/>
              <a:gd name="connsiteX4" fmla="*/ 86264 w 1690777"/>
              <a:gd name="connsiteY4" fmla="*/ 189782 h 82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777" h="828137">
                <a:moveTo>
                  <a:pt x="86264" y="189782"/>
                </a:moveTo>
                <a:lnTo>
                  <a:pt x="1570008" y="0"/>
                </a:lnTo>
                <a:lnTo>
                  <a:pt x="1690777" y="345058"/>
                </a:lnTo>
                <a:lnTo>
                  <a:pt x="0" y="828137"/>
                </a:lnTo>
                <a:lnTo>
                  <a:pt x="86264" y="189782"/>
                </a:lnTo>
                <a:close/>
              </a:path>
            </a:pathLst>
          </a:cu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993778" y="843558"/>
            <a:ext cx="181972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第</a:t>
            </a:r>
            <a:r>
              <a:rPr lang="zh-CN" alt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二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部分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326865" y="3028555"/>
            <a:ext cx="5057899" cy="0"/>
          </a:xfrm>
          <a:prstGeom prst="line">
            <a:avLst/>
          </a:prstGeom>
          <a:ln w="1270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085137" y="2201038"/>
            <a:ext cx="354135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章标题章标题</a:t>
            </a:r>
            <a:endParaRPr lang="zh-CN" alt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43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5" grpId="0" animBg="1"/>
      <p:bldP spid="12" grpId="0" animBg="1"/>
      <p:bldP spid="16" grpId="0" animBg="1"/>
      <p:bldP spid="11" grpId="0" animBg="1"/>
      <p:bldP spid="10" grpId="0" animBg="1"/>
      <p:bldP spid="9" grpId="0" animBg="1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4803346" y="297311"/>
            <a:ext cx="1339702" cy="4863630"/>
          </a:xfrm>
          <a:custGeom>
            <a:avLst/>
            <a:gdLst>
              <a:gd name="connsiteX0" fmla="*/ 42530 w 1382232"/>
              <a:gd name="connsiteY0" fmla="*/ 988828 h 4284921"/>
              <a:gd name="connsiteX1" fmla="*/ 1382232 w 1382232"/>
              <a:gd name="connsiteY1" fmla="*/ 0 h 4284921"/>
              <a:gd name="connsiteX2" fmla="*/ 1382232 w 1382232"/>
              <a:gd name="connsiteY2" fmla="*/ 4284921 h 4284921"/>
              <a:gd name="connsiteX3" fmla="*/ 0 w 1382232"/>
              <a:gd name="connsiteY3" fmla="*/ 4284921 h 4284921"/>
              <a:gd name="connsiteX4" fmla="*/ 42530 w 1382232"/>
              <a:gd name="connsiteY4" fmla="*/ 988828 h 4284921"/>
              <a:gd name="connsiteX0" fmla="*/ 0 w 1339702"/>
              <a:gd name="connsiteY0" fmla="*/ 988828 h 4295553"/>
              <a:gd name="connsiteX1" fmla="*/ 1339702 w 1339702"/>
              <a:gd name="connsiteY1" fmla="*/ 0 h 4295553"/>
              <a:gd name="connsiteX2" fmla="*/ 1339702 w 1339702"/>
              <a:gd name="connsiteY2" fmla="*/ 4284921 h 4295553"/>
              <a:gd name="connsiteX3" fmla="*/ 21265 w 1339702"/>
              <a:gd name="connsiteY3" fmla="*/ 4295553 h 4295553"/>
              <a:gd name="connsiteX4" fmla="*/ 0 w 1339702"/>
              <a:gd name="connsiteY4" fmla="*/ 988828 h 429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9702" h="4295553">
                <a:moveTo>
                  <a:pt x="0" y="988828"/>
                </a:moveTo>
                <a:lnTo>
                  <a:pt x="1339702" y="0"/>
                </a:lnTo>
                <a:lnTo>
                  <a:pt x="1339702" y="4284921"/>
                </a:lnTo>
                <a:lnTo>
                  <a:pt x="21265" y="4295553"/>
                </a:lnTo>
                <a:lnTo>
                  <a:pt x="0" y="988828"/>
                </a:lnTo>
                <a:close/>
              </a:path>
            </a:pathLst>
          </a:custGeom>
          <a:gradFill flip="none" rotWithShape="1">
            <a:gsLst>
              <a:gs pos="0">
                <a:srgbClr val="FFCC00"/>
              </a:gs>
              <a:gs pos="100000">
                <a:srgbClr val="FFFF00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108855" y="0"/>
            <a:ext cx="1339702" cy="5143500"/>
          </a:xfrm>
          <a:custGeom>
            <a:avLst/>
            <a:gdLst>
              <a:gd name="connsiteX0" fmla="*/ 42530 w 1382232"/>
              <a:gd name="connsiteY0" fmla="*/ 988828 h 4284921"/>
              <a:gd name="connsiteX1" fmla="*/ 1382232 w 1382232"/>
              <a:gd name="connsiteY1" fmla="*/ 0 h 4284921"/>
              <a:gd name="connsiteX2" fmla="*/ 1382232 w 1382232"/>
              <a:gd name="connsiteY2" fmla="*/ 4284921 h 4284921"/>
              <a:gd name="connsiteX3" fmla="*/ 0 w 1382232"/>
              <a:gd name="connsiteY3" fmla="*/ 4284921 h 4284921"/>
              <a:gd name="connsiteX4" fmla="*/ 42530 w 1382232"/>
              <a:gd name="connsiteY4" fmla="*/ 988828 h 4284921"/>
              <a:gd name="connsiteX0" fmla="*/ 0 w 1339702"/>
              <a:gd name="connsiteY0" fmla="*/ 988828 h 4295553"/>
              <a:gd name="connsiteX1" fmla="*/ 1339702 w 1339702"/>
              <a:gd name="connsiteY1" fmla="*/ 0 h 4295553"/>
              <a:gd name="connsiteX2" fmla="*/ 1339702 w 1339702"/>
              <a:gd name="connsiteY2" fmla="*/ 4284921 h 4295553"/>
              <a:gd name="connsiteX3" fmla="*/ 21265 w 1339702"/>
              <a:gd name="connsiteY3" fmla="*/ 4295553 h 4295553"/>
              <a:gd name="connsiteX4" fmla="*/ 0 w 1339702"/>
              <a:gd name="connsiteY4" fmla="*/ 988828 h 429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9702" h="4295553">
                <a:moveTo>
                  <a:pt x="0" y="988828"/>
                </a:moveTo>
                <a:lnTo>
                  <a:pt x="1339702" y="0"/>
                </a:lnTo>
                <a:lnTo>
                  <a:pt x="1339702" y="4284921"/>
                </a:lnTo>
                <a:lnTo>
                  <a:pt x="21265" y="4295553"/>
                </a:lnTo>
                <a:lnTo>
                  <a:pt x="0" y="988828"/>
                </a:lnTo>
                <a:close/>
              </a:path>
            </a:pathLst>
          </a:custGeom>
          <a:gradFill flip="none" rotWithShape="1">
            <a:gsLst>
              <a:gs pos="0">
                <a:srgbClr val="FF9900"/>
              </a:gs>
              <a:gs pos="100000">
                <a:srgbClr val="FFFF00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586796" y="724469"/>
            <a:ext cx="1339702" cy="4419031"/>
          </a:xfrm>
          <a:custGeom>
            <a:avLst/>
            <a:gdLst>
              <a:gd name="connsiteX0" fmla="*/ 42530 w 1382232"/>
              <a:gd name="connsiteY0" fmla="*/ 988828 h 4284921"/>
              <a:gd name="connsiteX1" fmla="*/ 1382232 w 1382232"/>
              <a:gd name="connsiteY1" fmla="*/ 0 h 4284921"/>
              <a:gd name="connsiteX2" fmla="*/ 1382232 w 1382232"/>
              <a:gd name="connsiteY2" fmla="*/ 4284921 h 4284921"/>
              <a:gd name="connsiteX3" fmla="*/ 0 w 1382232"/>
              <a:gd name="connsiteY3" fmla="*/ 4284921 h 4284921"/>
              <a:gd name="connsiteX4" fmla="*/ 42530 w 1382232"/>
              <a:gd name="connsiteY4" fmla="*/ 988828 h 4284921"/>
              <a:gd name="connsiteX0" fmla="*/ 0 w 1339702"/>
              <a:gd name="connsiteY0" fmla="*/ 988828 h 4295553"/>
              <a:gd name="connsiteX1" fmla="*/ 1339702 w 1339702"/>
              <a:gd name="connsiteY1" fmla="*/ 0 h 4295553"/>
              <a:gd name="connsiteX2" fmla="*/ 1339702 w 1339702"/>
              <a:gd name="connsiteY2" fmla="*/ 4284921 h 4295553"/>
              <a:gd name="connsiteX3" fmla="*/ 21265 w 1339702"/>
              <a:gd name="connsiteY3" fmla="*/ 4295553 h 4295553"/>
              <a:gd name="connsiteX4" fmla="*/ 0 w 1339702"/>
              <a:gd name="connsiteY4" fmla="*/ 988828 h 429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9702" h="4295553">
                <a:moveTo>
                  <a:pt x="0" y="988828"/>
                </a:moveTo>
                <a:lnTo>
                  <a:pt x="1339702" y="0"/>
                </a:lnTo>
                <a:lnTo>
                  <a:pt x="1339702" y="4284921"/>
                </a:lnTo>
                <a:lnTo>
                  <a:pt x="21265" y="4295553"/>
                </a:lnTo>
                <a:lnTo>
                  <a:pt x="0" y="988828"/>
                </a:lnTo>
                <a:close/>
              </a:path>
            </a:pathLst>
          </a:custGeom>
          <a:gradFill flip="none" rotWithShape="1">
            <a:gsLst>
              <a:gs pos="0">
                <a:srgbClr val="FF9900"/>
              </a:gs>
              <a:gs pos="100000">
                <a:srgbClr val="FFFF00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40242" y="978195"/>
            <a:ext cx="1339702" cy="4165305"/>
          </a:xfrm>
          <a:custGeom>
            <a:avLst/>
            <a:gdLst>
              <a:gd name="connsiteX0" fmla="*/ 42530 w 1382232"/>
              <a:gd name="connsiteY0" fmla="*/ 988828 h 4284921"/>
              <a:gd name="connsiteX1" fmla="*/ 1382232 w 1382232"/>
              <a:gd name="connsiteY1" fmla="*/ 0 h 4284921"/>
              <a:gd name="connsiteX2" fmla="*/ 1382232 w 1382232"/>
              <a:gd name="connsiteY2" fmla="*/ 4284921 h 4284921"/>
              <a:gd name="connsiteX3" fmla="*/ 0 w 1382232"/>
              <a:gd name="connsiteY3" fmla="*/ 4284921 h 4284921"/>
              <a:gd name="connsiteX4" fmla="*/ 42530 w 1382232"/>
              <a:gd name="connsiteY4" fmla="*/ 988828 h 4284921"/>
              <a:gd name="connsiteX0" fmla="*/ 0 w 1339702"/>
              <a:gd name="connsiteY0" fmla="*/ 988828 h 4295553"/>
              <a:gd name="connsiteX1" fmla="*/ 1339702 w 1339702"/>
              <a:gd name="connsiteY1" fmla="*/ 0 h 4295553"/>
              <a:gd name="connsiteX2" fmla="*/ 1339702 w 1339702"/>
              <a:gd name="connsiteY2" fmla="*/ 4284921 h 4295553"/>
              <a:gd name="connsiteX3" fmla="*/ 21265 w 1339702"/>
              <a:gd name="connsiteY3" fmla="*/ 4295553 h 4295553"/>
              <a:gd name="connsiteX4" fmla="*/ 0 w 1339702"/>
              <a:gd name="connsiteY4" fmla="*/ 988828 h 429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9702" h="4295553">
                <a:moveTo>
                  <a:pt x="0" y="988828"/>
                </a:moveTo>
                <a:lnTo>
                  <a:pt x="1339702" y="0"/>
                </a:lnTo>
                <a:lnTo>
                  <a:pt x="1339702" y="4284921"/>
                </a:lnTo>
                <a:lnTo>
                  <a:pt x="21265" y="4295553"/>
                </a:lnTo>
                <a:lnTo>
                  <a:pt x="0" y="988828"/>
                </a:lnTo>
                <a:close/>
              </a:path>
            </a:pathLst>
          </a:custGeom>
          <a:gradFill flip="none" rotWithShape="1">
            <a:gsLst>
              <a:gs pos="0">
                <a:srgbClr val="FFCC00"/>
              </a:gs>
              <a:gs pos="100000">
                <a:srgbClr val="FFFF00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-191386" y="-53163"/>
            <a:ext cx="3338623" cy="2445489"/>
          </a:xfrm>
          <a:custGeom>
            <a:avLst/>
            <a:gdLst>
              <a:gd name="connsiteX0" fmla="*/ 0 w 3338623"/>
              <a:gd name="connsiteY0" fmla="*/ 1573619 h 2445489"/>
              <a:gd name="connsiteX1" fmla="*/ 2945219 w 3338623"/>
              <a:gd name="connsiteY1" fmla="*/ 10633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8623" h="2445489">
                <a:moveTo>
                  <a:pt x="0" y="1573619"/>
                </a:moveTo>
                <a:lnTo>
                  <a:pt x="2945219" y="10633"/>
                </a:lnTo>
                <a:lnTo>
                  <a:pt x="3338623" y="0"/>
                </a:lnTo>
                <a:lnTo>
                  <a:pt x="85060" y="2445489"/>
                </a:lnTo>
                <a:lnTo>
                  <a:pt x="0" y="1573619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195736" y="-80447"/>
            <a:ext cx="2838892" cy="2073350"/>
          </a:xfrm>
          <a:custGeom>
            <a:avLst/>
            <a:gdLst>
              <a:gd name="connsiteX0" fmla="*/ 0 w 3338623"/>
              <a:gd name="connsiteY0" fmla="*/ 1573619 h 2445489"/>
              <a:gd name="connsiteX1" fmla="*/ 2945219 w 3338623"/>
              <a:gd name="connsiteY1" fmla="*/ 10633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  <a:gd name="connsiteX0" fmla="*/ 0 w 3338623"/>
              <a:gd name="connsiteY0" fmla="*/ 1573619 h 2445489"/>
              <a:gd name="connsiteX1" fmla="*/ 2286000 w 3338623"/>
              <a:gd name="connsiteY1" fmla="*/ 372140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  <a:gd name="connsiteX0" fmla="*/ 0 w 2838892"/>
              <a:gd name="connsiteY0" fmla="*/ 1201480 h 2073350"/>
              <a:gd name="connsiteX1" fmla="*/ 2286000 w 2838892"/>
              <a:gd name="connsiteY1" fmla="*/ 1 h 2073350"/>
              <a:gd name="connsiteX2" fmla="*/ 2838892 w 2838892"/>
              <a:gd name="connsiteY2" fmla="*/ 0 h 2073350"/>
              <a:gd name="connsiteX3" fmla="*/ 85060 w 2838892"/>
              <a:gd name="connsiteY3" fmla="*/ 2073350 h 2073350"/>
              <a:gd name="connsiteX4" fmla="*/ 0 w 2838892"/>
              <a:gd name="connsiteY4" fmla="*/ 1201480 h 207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8892" h="2073350">
                <a:moveTo>
                  <a:pt x="0" y="1201480"/>
                </a:moveTo>
                <a:lnTo>
                  <a:pt x="2286000" y="1"/>
                </a:lnTo>
                <a:lnTo>
                  <a:pt x="2838892" y="0"/>
                </a:lnTo>
                <a:lnTo>
                  <a:pt x="85060" y="2073350"/>
                </a:lnTo>
                <a:lnTo>
                  <a:pt x="0" y="120148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4473737" y="-89612"/>
            <a:ext cx="2381693" cy="1722475"/>
          </a:xfrm>
          <a:custGeom>
            <a:avLst/>
            <a:gdLst>
              <a:gd name="connsiteX0" fmla="*/ 0 w 3338623"/>
              <a:gd name="connsiteY0" fmla="*/ 1573619 h 2445489"/>
              <a:gd name="connsiteX1" fmla="*/ 2945219 w 3338623"/>
              <a:gd name="connsiteY1" fmla="*/ 10633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  <a:gd name="connsiteX0" fmla="*/ 0 w 3338623"/>
              <a:gd name="connsiteY0" fmla="*/ 1573619 h 2445489"/>
              <a:gd name="connsiteX1" fmla="*/ 1754372 w 3338623"/>
              <a:gd name="connsiteY1" fmla="*/ 723015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  <a:gd name="connsiteX0" fmla="*/ 0 w 2381693"/>
              <a:gd name="connsiteY0" fmla="*/ 850605 h 1722475"/>
              <a:gd name="connsiteX1" fmla="*/ 1754372 w 2381693"/>
              <a:gd name="connsiteY1" fmla="*/ 1 h 1722475"/>
              <a:gd name="connsiteX2" fmla="*/ 2381693 w 2381693"/>
              <a:gd name="connsiteY2" fmla="*/ 0 h 1722475"/>
              <a:gd name="connsiteX3" fmla="*/ 85060 w 2381693"/>
              <a:gd name="connsiteY3" fmla="*/ 1722475 h 1722475"/>
              <a:gd name="connsiteX4" fmla="*/ 0 w 2381693"/>
              <a:gd name="connsiteY4" fmla="*/ 850605 h 172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693" h="1722475">
                <a:moveTo>
                  <a:pt x="0" y="850605"/>
                </a:moveTo>
                <a:lnTo>
                  <a:pt x="1754372" y="1"/>
                </a:lnTo>
                <a:lnTo>
                  <a:pt x="2381693" y="0"/>
                </a:lnTo>
                <a:lnTo>
                  <a:pt x="85060" y="1722475"/>
                </a:lnTo>
                <a:lnTo>
                  <a:pt x="0" y="850605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745367" y="-103616"/>
            <a:ext cx="2094614" cy="1520456"/>
          </a:xfrm>
          <a:custGeom>
            <a:avLst/>
            <a:gdLst>
              <a:gd name="connsiteX0" fmla="*/ 0 w 3338623"/>
              <a:gd name="connsiteY0" fmla="*/ 1573619 h 2445489"/>
              <a:gd name="connsiteX1" fmla="*/ 2945219 w 3338623"/>
              <a:gd name="connsiteY1" fmla="*/ 10633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  <a:gd name="connsiteX0" fmla="*/ 0 w 3338623"/>
              <a:gd name="connsiteY0" fmla="*/ 1573619 h 2445489"/>
              <a:gd name="connsiteX1" fmla="*/ 1350335 w 3338623"/>
              <a:gd name="connsiteY1" fmla="*/ 935666 h 2445489"/>
              <a:gd name="connsiteX2" fmla="*/ 3338623 w 3338623"/>
              <a:gd name="connsiteY2" fmla="*/ 0 h 2445489"/>
              <a:gd name="connsiteX3" fmla="*/ 85060 w 3338623"/>
              <a:gd name="connsiteY3" fmla="*/ 2445489 h 2445489"/>
              <a:gd name="connsiteX4" fmla="*/ 0 w 3338623"/>
              <a:gd name="connsiteY4" fmla="*/ 1573619 h 2445489"/>
              <a:gd name="connsiteX0" fmla="*/ 0 w 2094614"/>
              <a:gd name="connsiteY0" fmla="*/ 648586 h 1520456"/>
              <a:gd name="connsiteX1" fmla="*/ 1350335 w 2094614"/>
              <a:gd name="connsiteY1" fmla="*/ 10633 h 1520456"/>
              <a:gd name="connsiteX2" fmla="*/ 2094614 w 2094614"/>
              <a:gd name="connsiteY2" fmla="*/ 0 h 1520456"/>
              <a:gd name="connsiteX3" fmla="*/ 85060 w 2094614"/>
              <a:gd name="connsiteY3" fmla="*/ 1520456 h 1520456"/>
              <a:gd name="connsiteX4" fmla="*/ 0 w 2094614"/>
              <a:gd name="connsiteY4" fmla="*/ 648586 h 152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4614" h="1520456">
                <a:moveTo>
                  <a:pt x="0" y="648586"/>
                </a:moveTo>
                <a:lnTo>
                  <a:pt x="1350335" y="10633"/>
                </a:lnTo>
                <a:lnTo>
                  <a:pt x="2094614" y="0"/>
                </a:lnTo>
                <a:lnTo>
                  <a:pt x="85060" y="1520456"/>
                </a:lnTo>
                <a:lnTo>
                  <a:pt x="0" y="648586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燕尾形 15"/>
          <p:cNvSpPr/>
          <p:nvPr/>
        </p:nvSpPr>
        <p:spPr>
          <a:xfrm>
            <a:off x="1733109" y="2695385"/>
            <a:ext cx="803824" cy="778728"/>
          </a:xfrm>
          <a:prstGeom prst="chevron">
            <a:avLst>
              <a:gd name="adj" fmla="val 41808"/>
            </a:avLst>
          </a:prstGeom>
          <a:solidFill>
            <a:srgbClr val="CCFF33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3977092" y="2671483"/>
            <a:ext cx="803824" cy="778728"/>
          </a:xfrm>
          <a:prstGeom prst="chevron">
            <a:avLst>
              <a:gd name="adj" fmla="val 41808"/>
            </a:avLst>
          </a:prstGeom>
          <a:solidFill>
            <a:srgbClr val="CCFF33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6236173" y="2671483"/>
            <a:ext cx="803824" cy="778728"/>
          </a:xfrm>
          <a:prstGeom prst="chevron">
            <a:avLst>
              <a:gd name="adj" fmla="val 41808"/>
            </a:avLst>
          </a:prstGeom>
          <a:solidFill>
            <a:srgbClr val="CCFF33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873" y="1992903"/>
            <a:ext cx="1046440" cy="2669962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en-US" altLang="zh-CN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3427" y="1992903"/>
            <a:ext cx="1046440" cy="2669962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en-US" altLang="zh-CN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49977" y="1992903"/>
            <a:ext cx="1046440" cy="2669962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en-US" altLang="zh-CN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55486" y="1992903"/>
            <a:ext cx="1046440" cy="2669962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en-US" altLang="zh-CN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58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691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691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691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691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4" grpId="0" animBg="1"/>
      <p:bldP spid="12" grpId="0" animBg="1"/>
      <p:bldP spid="3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-284813" y="2211711"/>
            <a:ext cx="2368445" cy="3034848"/>
          </a:xfrm>
          <a:custGeom>
            <a:avLst/>
            <a:gdLst>
              <a:gd name="connsiteX0" fmla="*/ 0 w 2413416"/>
              <a:gd name="connsiteY0" fmla="*/ 1079292 h 2113613"/>
              <a:gd name="connsiteX1" fmla="*/ 1993692 w 2413416"/>
              <a:gd name="connsiteY1" fmla="*/ 0 h 2113613"/>
              <a:gd name="connsiteX2" fmla="*/ 2413416 w 2413416"/>
              <a:gd name="connsiteY2" fmla="*/ 329784 h 2113613"/>
              <a:gd name="connsiteX3" fmla="*/ 89941 w 2413416"/>
              <a:gd name="connsiteY3" fmla="*/ 2113613 h 2113613"/>
              <a:gd name="connsiteX4" fmla="*/ 0 w 2413416"/>
              <a:gd name="connsiteY4" fmla="*/ 1079292 h 2113613"/>
              <a:gd name="connsiteX0" fmla="*/ 0 w 2413416"/>
              <a:gd name="connsiteY0" fmla="*/ 1034321 h 2068642"/>
              <a:gd name="connsiteX1" fmla="*/ 1843791 w 2413416"/>
              <a:gd name="connsiteY1" fmla="*/ 0 h 2068642"/>
              <a:gd name="connsiteX2" fmla="*/ 2413416 w 2413416"/>
              <a:gd name="connsiteY2" fmla="*/ 284813 h 2068642"/>
              <a:gd name="connsiteX3" fmla="*/ 89941 w 2413416"/>
              <a:gd name="connsiteY3" fmla="*/ 2068642 h 2068642"/>
              <a:gd name="connsiteX4" fmla="*/ 0 w 2413416"/>
              <a:gd name="connsiteY4" fmla="*/ 1034321 h 2068642"/>
              <a:gd name="connsiteX0" fmla="*/ 0 w 2173573"/>
              <a:gd name="connsiteY0" fmla="*/ 1034321 h 2068642"/>
              <a:gd name="connsiteX1" fmla="*/ 1843791 w 2173573"/>
              <a:gd name="connsiteY1" fmla="*/ 0 h 2068642"/>
              <a:gd name="connsiteX2" fmla="*/ 2173573 w 2173573"/>
              <a:gd name="connsiteY2" fmla="*/ 299803 h 2068642"/>
              <a:gd name="connsiteX3" fmla="*/ 89941 w 2173573"/>
              <a:gd name="connsiteY3" fmla="*/ 2068642 h 2068642"/>
              <a:gd name="connsiteX4" fmla="*/ 0 w 2173573"/>
              <a:gd name="connsiteY4" fmla="*/ 1034321 h 2068642"/>
              <a:gd name="connsiteX0" fmla="*/ 0 w 2173573"/>
              <a:gd name="connsiteY0" fmla="*/ 1259173 h 2293494"/>
              <a:gd name="connsiteX1" fmla="*/ 2008683 w 2173573"/>
              <a:gd name="connsiteY1" fmla="*/ 0 h 2293494"/>
              <a:gd name="connsiteX2" fmla="*/ 2173573 w 2173573"/>
              <a:gd name="connsiteY2" fmla="*/ 524655 h 2293494"/>
              <a:gd name="connsiteX3" fmla="*/ 89941 w 2173573"/>
              <a:gd name="connsiteY3" fmla="*/ 2293494 h 2293494"/>
              <a:gd name="connsiteX4" fmla="*/ 0 w 2173573"/>
              <a:gd name="connsiteY4" fmla="*/ 1259173 h 2293494"/>
              <a:gd name="connsiteX0" fmla="*/ 0 w 2263514"/>
              <a:gd name="connsiteY0" fmla="*/ 1259173 h 2293494"/>
              <a:gd name="connsiteX1" fmla="*/ 2008683 w 2263514"/>
              <a:gd name="connsiteY1" fmla="*/ 0 h 2293494"/>
              <a:gd name="connsiteX2" fmla="*/ 2263514 w 2263514"/>
              <a:gd name="connsiteY2" fmla="*/ 419724 h 2293494"/>
              <a:gd name="connsiteX3" fmla="*/ 89941 w 2263514"/>
              <a:gd name="connsiteY3" fmla="*/ 2293494 h 2293494"/>
              <a:gd name="connsiteX4" fmla="*/ 0 w 2263514"/>
              <a:gd name="connsiteY4" fmla="*/ 1259173 h 2293494"/>
              <a:gd name="connsiteX0" fmla="*/ 0 w 2263514"/>
              <a:gd name="connsiteY0" fmla="*/ 1214202 h 2248523"/>
              <a:gd name="connsiteX1" fmla="*/ 1903752 w 2263514"/>
              <a:gd name="connsiteY1" fmla="*/ 0 h 2248523"/>
              <a:gd name="connsiteX2" fmla="*/ 2263514 w 2263514"/>
              <a:gd name="connsiteY2" fmla="*/ 374753 h 2248523"/>
              <a:gd name="connsiteX3" fmla="*/ 89941 w 2263514"/>
              <a:gd name="connsiteY3" fmla="*/ 2248523 h 2248523"/>
              <a:gd name="connsiteX4" fmla="*/ 0 w 2263514"/>
              <a:gd name="connsiteY4" fmla="*/ 1214202 h 2248523"/>
              <a:gd name="connsiteX0" fmla="*/ 0 w 2368445"/>
              <a:gd name="connsiteY0" fmla="*/ 1214202 h 2248523"/>
              <a:gd name="connsiteX1" fmla="*/ 1903752 w 2368445"/>
              <a:gd name="connsiteY1" fmla="*/ 0 h 2248523"/>
              <a:gd name="connsiteX2" fmla="*/ 2368445 w 2368445"/>
              <a:gd name="connsiteY2" fmla="*/ 224851 h 2248523"/>
              <a:gd name="connsiteX3" fmla="*/ 89941 w 2368445"/>
              <a:gd name="connsiteY3" fmla="*/ 2248523 h 2248523"/>
              <a:gd name="connsiteX4" fmla="*/ 0 w 2368445"/>
              <a:gd name="connsiteY4" fmla="*/ 1214202 h 224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8445" h="2248523">
                <a:moveTo>
                  <a:pt x="0" y="1214202"/>
                </a:moveTo>
                <a:lnTo>
                  <a:pt x="1903752" y="0"/>
                </a:lnTo>
                <a:lnTo>
                  <a:pt x="2368445" y="224851"/>
                </a:lnTo>
                <a:lnTo>
                  <a:pt x="89941" y="2248523"/>
                </a:lnTo>
                <a:lnTo>
                  <a:pt x="0" y="1214202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588956" y="2181730"/>
            <a:ext cx="1140816" cy="2570151"/>
          </a:xfrm>
          <a:custGeom>
            <a:avLst/>
            <a:gdLst>
              <a:gd name="connsiteX0" fmla="*/ 0 w 1049311"/>
              <a:gd name="connsiteY0" fmla="*/ 0 h 1753849"/>
              <a:gd name="connsiteX1" fmla="*/ 254832 w 1049311"/>
              <a:gd name="connsiteY1" fmla="*/ 1319134 h 1753849"/>
              <a:gd name="connsiteX2" fmla="*/ 1049311 w 1049311"/>
              <a:gd name="connsiteY2" fmla="*/ 1753849 h 1753849"/>
              <a:gd name="connsiteX3" fmla="*/ 449705 w 1049311"/>
              <a:gd name="connsiteY3" fmla="*/ 224852 h 1753849"/>
              <a:gd name="connsiteX4" fmla="*/ 0 w 1049311"/>
              <a:gd name="connsiteY4" fmla="*/ 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311" h="1753849">
                <a:moveTo>
                  <a:pt x="0" y="0"/>
                </a:moveTo>
                <a:lnTo>
                  <a:pt x="254832" y="1319134"/>
                </a:lnTo>
                <a:lnTo>
                  <a:pt x="1049311" y="1753849"/>
                </a:lnTo>
                <a:lnTo>
                  <a:pt x="449705" y="224852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883521" y="4155926"/>
            <a:ext cx="7555043" cy="576064"/>
          </a:xfrm>
          <a:custGeom>
            <a:avLst/>
            <a:gdLst>
              <a:gd name="connsiteX0" fmla="*/ 0 w 7555043"/>
              <a:gd name="connsiteY0" fmla="*/ 0 h 479685"/>
              <a:gd name="connsiteX1" fmla="*/ 6970427 w 7555043"/>
              <a:gd name="connsiteY1" fmla="*/ 0 h 479685"/>
              <a:gd name="connsiteX2" fmla="*/ 7555043 w 7555043"/>
              <a:gd name="connsiteY2" fmla="*/ 464695 h 479685"/>
              <a:gd name="connsiteX3" fmla="*/ 824460 w 7555043"/>
              <a:gd name="connsiteY3" fmla="*/ 479685 h 479685"/>
              <a:gd name="connsiteX4" fmla="*/ 0 w 7555043"/>
              <a:gd name="connsiteY4" fmla="*/ 0 h 479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5043" h="479685">
                <a:moveTo>
                  <a:pt x="0" y="0"/>
                </a:moveTo>
                <a:lnTo>
                  <a:pt x="6970427" y="0"/>
                </a:lnTo>
                <a:lnTo>
                  <a:pt x="7555043" y="464695"/>
                </a:lnTo>
                <a:lnTo>
                  <a:pt x="824460" y="479685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5856" y="2427734"/>
            <a:ext cx="648072" cy="17281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9322" y="1275606"/>
            <a:ext cx="648072" cy="28803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0054" y="699542"/>
            <a:ext cx="648072" cy="345638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6256" y="1923678"/>
            <a:ext cx="648072" cy="22322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48486" y="41559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项目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41952" y="41559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项目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2684" y="41559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项目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48886" y="41559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项目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3848" y="1904514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12%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1950" y="752386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12%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56346" y="173180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12%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82099" y="1400458"/>
            <a:ext cx="83548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12%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95536" y="1013996"/>
            <a:ext cx="3096344" cy="566527"/>
          </a:xfrm>
          <a:custGeom>
            <a:avLst/>
            <a:gdLst>
              <a:gd name="connsiteX0" fmla="*/ 86264 w 1673524"/>
              <a:gd name="connsiteY0" fmla="*/ 258793 h 897148"/>
              <a:gd name="connsiteX1" fmla="*/ 1500996 w 1673524"/>
              <a:gd name="connsiteY1" fmla="*/ 0 h 897148"/>
              <a:gd name="connsiteX2" fmla="*/ 1673524 w 1673524"/>
              <a:gd name="connsiteY2" fmla="*/ 276046 h 897148"/>
              <a:gd name="connsiteX3" fmla="*/ 0 w 1673524"/>
              <a:gd name="connsiteY3" fmla="*/ 897148 h 897148"/>
              <a:gd name="connsiteX4" fmla="*/ 86264 w 1673524"/>
              <a:gd name="connsiteY4" fmla="*/ 258793 h 897148"/>
              <a:gd name="connsiteX0" fmla="*/ 86264 w 1673524"/>
              <a:gd name="connsiteY0" fmla="*/ 189782 h 828137"/>
              <a:gd name="connsiteX1" fmla="*/ 1570008 w 1673524"/>
              <a:gd name="connsiteY1" fmla="*/ 0 h 828137"/>
              <a:gd name="connsiteX2" fmla="*/ 1673524 w 1673524"/>
              <a:gd name="connsiteY2" fmla="*/ 207035 h 828137"/>
              <a:gd name="connsiteX3" fmla="*/ 0 w 1673524"/>
              <a:gd name="connsiteY3" fmla="*/ 828137 h 828137"/>
              <a:gd name="connsiteX4" fmla="*/ 86264 w 1673524"/>
              <a:gd name="connsiteY4" fmla="*/ 189782 h 828137"/>
              <a:gd name="connsiteX0" fmla="*/ 86264 w 1690777"/>
              <a:gd name="connsiteY0" fmla="*/ 189782 h 828137"/>
              <a:gd name="connsiteX1" fmla="*/ 1570008 w 1690777"/>
              <a:gd name="connsiteY1" fmla="*/ 0 h 828137"/>
              <a:gd name="connsiteX2" fmla="*/ 1690777 w 1690777"/>
              <a:gd name="connsiteY2" fmla="*/ 345058 h 828137"/>
              <a:gd name="connsiteX3" fmla="*/ 0 w 1690777"/>
              <a:gd name="connsiteY3" fmla="*/ 828137 h 828137"/>
              <a:gd name="connsiteX4" fmla="*/ 86264 w 1690777"/>
              <a:gd name="connsiteY4" fmla="*/ 189782 h 82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777" h="828137">
                <a:moveTo>
                  <a:pt x="86264" y="189782"/>
                </a:moveTo>
                <a:lnTo>
                  <a:pt x="1570008" y="0"/>
                </a:lnTo>
                <a:lnTo>
                  <a:pt x="1690777" y="345058"/>
                </a:lnTo>
                <a:lnTo>
                  <a:pt x="0" y="828137"/>
                </a:lnTo>
                <a:lnTo>
                  <a:pt x="86264" y="189782"/>
                </a:lnTo>
                <a:close/>
              </a:path>
            </a:pathLst>
          </a:cu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20269" y="69226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文字文字文字统计</a:t>
            </a:r>
            <a:endParaRPr lang="zh-CN" altLang="en-US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462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25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-246390" y="-164554"/>
            <a:ext cx="6114534" cy="3592716"/>
          </a:xfrm>
          <a:custGeom>
            <a:avLst/>
            <a:gdLst>
              <a:gd name="connsiteX0" fmla="*/ 16233 w 6114534"/>
              <a:gd name="connsiteY0" fmla="*/ 3477905 h 3592716"/>
              <a:gd name="connsiteX1" fmla="*/ 321033 w 6114534"/>
              <a:gd name="connsiteY1" fmla="*/ 3462665 h 3592716"/>
              <a:gd name="connsiteX2" fmla="*/ 2088873 w 6114534"/>
              <a:gd name="connsiteY2" fmla="*/ 2106305 h 3592716"/>
              <a:gd name="connsiteX3" fmla="*/ 3170913 w 6114534"/>
              <a:gd name="connsiteY3" fmla="*/ 1054745 h 3592716"/>
              <a:gd name="connsiteX4" fmla="*/ 4222473 w 6114534"/>
              <a:gd name="connsiteY4" fmla="*/ 429905 h 3592716"/>
              <a:gd name="connsiteX5" fmla="*/ 5792193 w 6114534"/>
              <a:gd name="connsiteY5" fmla="*/ 186065 h 3592716"/>
              <a:gd name="connsiteX6" fmla="*/ 6051273 w 6114534"/>
              <a:gd name="connsiteY6" fmla="*/ 3185 h 3592716"/>
              <a:gd name="connsiteX7" fmla="*/ 4953993 w 6114534"/>
              <a:gd name="connsiteY7" fmla="*/ 79385 h 3592716"/>
              <a:gd name="connsiteX8" fmla="*/ 4572993 w 6114534"/>
              <a:gd name="connsiteY8" fmla="*/ 201305 h 3592716"/>
              <a:gd name="connsiteX9" fmla="*/ 3673833 w 6114534"/>
              <a:gd name="connsiteY9" fmla="*/ 567065 h 3592716"/>
              <a:gd name="connsiteX10" fmla="*/ 2850873 w 6114534"/>
              <a:gd name="connsiteY10" fmla="*/ 1176665 h 3592716"/>
              <a:gd name="connsiteX11" fmla="*/ 1890753 w 6114534"/>
              <a:gd name="connsiteY11" fmla="*/ 1953905 h 3592716"/>
              <a:gd name="connsiteX12" fmla="*/ 884913 w 6114534"/>
              <a:gd name="connsiteY12" fmla="*/ 2776865 h 3592716"/>
              <a:gd name="connsiteX13" fmla="*/ 122913 w 6114534"/>
              <a:gd name="connsiteY13" fmla="*/ 3127385 h 3592716"/>
              <a:gd name="connsiteX14" fmla="*/ 993 w 6114534"/>
              <a:gd name="connsiteY14" fmla="*/ 3538865 h 3592716"/>
              <a:gd name="connsiteX15" fmla="*/ 61953 w 6114534"/>
              <a:gd name="connsiteY15" fmla="*/ 3584585 h 3592716"/>
              <a:gd name="connsiteX16" fmla="*/ 16233 w 6114534"/>
              <a:gd name="connsiteY16" fmla="*/ 3477905 h 3592716"/>
              <a:gd name="connsiteX0" fmla="*/ 16233 w 6114534"/>
              <a:gd name="connsiteY0" fmla="*/ 3477905 h 3592716"/>
              <a:gd name="connsiteX1" fmla="*/ 321033 w 6114534"/>
              <a:gd name="connsiteY1" fmla="*/ 3462665 h 3592716"/>
              <a:gd name="connsiteX2" fmla="*/ 2088873 w 6114534"/>
              <a:gd name="connsiteY2" fmla="*/ 2106305 h 3592716"/>
              <a:gd name="connsiteX3" fmla="*/ 3170913 w 6114534"/>
              <a:gd name="connsiteY3" fmla="*/ 1054745 h 3592716"/>
              <a:gd name="connsiteX4" fmla="*/ 4222473 w 6114534"/>
              <a:gd name="connsiteY4" fmla="*/ 429905 h 3592716"/>
              <a:gd name="connsiteX5" fmla="*/ 5792193 w 6114534"/>
              <a:gd name="connsiteY5" fmla="*/ 186065 h 3592716"/>
              <a:gd name="connsiteX6" fmla="*/ 6051273 w 6114534"/>
              <a:gd name="connsiteY6" fmla="*/ 3185 h 3592716"/>
              <a:gd name="connsiteX7" fmla="*/ 4953993 w 6114534"/>
              <a:gd name="connsiteY7" fmla="*/ 79385 h 3592716"/>
              <a:gd name="connsiteX8" fmla="*/ 4572993 w 6114534"/>
              <a:gd name="connsiteY8" fmla="*/ 201305 h 3592716"/>
              <a:gd name="connsiteX9" fmla="*/ 3673833 w 6114534"/>
              <a:gd name="connsiteY9" fmla="*/ 567065 h 3592716"/>
              <a:gd name="connsiteX10" fmla="*/ 2850873 w 6114534"/>
              <a:gd name="connsiteY10" fmla="*/ 1176665 h 3592716"/>
              <a:gd name="connsiteX11" fmla="*/ 1890753 w 6114534"/>
              <a:gd name="connsiteY11" fmla="*/ 1953905 h 3592716"/>
              <a:gd name="connsiteX12" fmla="*/ 823953 w 6114534"/>
              <a:gd name="connsiteY12" fmla="*/ 2746385 h 3592716"/>
              <a:gd name="connsiteX13" fmla="*/ 122913 w 6114534"/>
              <a:gd name="connsiteY13" fmla="*/ 3127385 h 3592716"/>
              <a:gd name="connsiteX14" fmla="*/ 993 w 6114534"/>
              <a:gd name="connsiteY14" fmla="*/ 3538865 h 3592716"/>
              <a:gd name="connsiteX15" fmla="*/ 61953 w 6114534"/>
              <a:gd name="connsiteY15" fmla="*/ 3584585 h 3592716"/>
              <a:gd name="connsiteX16" fmla="*/ 16233 w 6114534"/>
              <a:gd name="connsiteY16" fmla="*/ 3477905 h 3592716"/>
              <a:gd name="connsiteX0" fmla="*/ 16233 w 6114534"/>
              <a:gd name="connsiteY0" fmla="*/ 3477905 h 3592716"/>
              <a:gd name="connsiteX1" fmla="*/ 321033 w 6114534"/>
              <a:gd name="connsiteY1" fmla="*/ 3462665 h 3592716"/>
              <a:gd name="connsiteX2" fmla="*/ 2012673 w 6114534"/>
              <a:gd name="connsiteY2" fmla="*/ 2106305 h 3592716"/>
              <a:gd name="connsiteX3" fmla="*/ 3170913 w 6114534"/>
              <a:gd name="connsiteY3" fmla="*/ 1054745 h 3592716"/>
              <a:gd name="connsiteX4" fmla="*/ 4222473 w 6114534"/>
              <a:gd name="connsiteY4" fmla="*/ 429905 h 3592716"/>
              <a:gd name="connsiteX5" fmla="*/ 5792193 w 6114534"/>
              <a:gd name="connsiteY5" fmla="*/ 186065 h 3592716"/>
              <a:gd name="connsiteX6" fmla="*/ 6051273 w 6114534"/>
              <a:gd name="connsiteY6" fmla="*/ 3185 h 3592716"/>
              <a:gd name="connsiteX7" fmla="*/ 4953993 w 6114534"/>
              <a:gd name="connsiteY7" fmla="*/ 79385 h 3592716"/>
              <a:gd name="connsiteX8" fmla="*/ 4572993 w 6114534"/>
              <a:gd name="connsiteY8" fmla="*/ 201305 h 3592716"/>
              <a:gd name="connsiteX9" fmla="*/ 3673833 w 6114534"/>
              <a:gd name="connsiteY9" fmla="*/ 567065 h 3592716"/>
              <a:gd name="connsiteX10" fmla="*/ 2850873 w 6114534"/>
              <a:gd name="connsiteY10" fmla="*/ 1176665 h 3592716"/>
              <a:gd name="connsiteX11" fmla="*/ 1890753 w 6114534"/>
              <a:gd name="connsiteY11" fmla="*/ 1953905 h 3592716"/>
              <a:gd name="connsiteX12" fmla="*/ 823953 w 6114534"/>
              <a:gd name="connsiteY12" fmla="*/ 2746385 h 3592716"/>
              <a:gd name="connsiteX13" fmla="*/ 122913 w 6114534"/>
              <a:gd name="connsiteY13" fmla="*/ 3127385 h 3592716"/>
              <a:gd name="connsiteX14" fmla="*/ 993 w 6114534"/>
              <a:gd name="connsiteY14" fmla="*/ 3538865 h 3592716"/>
              <a:gd name="connsiteX15" fmla="*/ 61953 w 6114534"/>
              <a:gd name="connsiteY15" fmla="*/ 3584585 h 3592716"/>
              <a:gd name="connsiteX16" fmla="*/ 16233 w 6114534"/>
              <a:gd name="connsiteY16" fmla="*/ 3477905 h 3592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14534" h="3592716">
                <a:moveTo>
                  <a:pt x="16233" y="3477905"/>
                </a:moveTo>
                <a:cubicBezTo>
                  <a:pt x="59413" y="3457585"/>
                  <a:pt x="-11707" y="3691265"/>
                  <a:pt x="321033" y="3462665"/>
                </a:cubicBezTo>
                <a:cubicBezTo>
                  <a:pt x="653773" y="3234065"/>
                  <a:pt x="1537693" y="2507625"/>
                  <a:pt x="2012673" y="2106305"/>
                </a:cubicBezTo>
                <a:cubicBezTo>
                  <a:pt x="2487653" y="1704985"/>
                  <a:pt x="2802613" y="1334145"/>
                  <a:pt x="3170913" y="1054745"/>
                </a:cubicBezTo>
                <a:cubicBezTo>
                  <a:pt x="3539213" y="775345"/>
                  <a:pt x="3785593" y="574685"/>
                  <a:pt x="4222473" y="429905"/>
                </a:cubicBezTo>
                <a:cubicBezTo>
                  <a:pt x="4659353" y="285125"/>
                  <a:pt x="5487393" y="257185"/>
                  <a:pt x="5792193" y="186065"/>
                </a:cubicBezTo>
                <a:cubicBezTo>
                  <a:pt x="6096993" y="114945"/>
                  <a:pt x="6190973" y="20965"/>
                  <a:pt x="6051273" y="3185"/>
                </a:cubicBezTo>
                <a:cubicBezTo>
                  <a:pt x="5911573" y="-14595"/>
                  <a:pt x="5200373" y="46365"/>
                  <a:pt x="4953993" y="79385"/>
                </a:cubicBezTo>
                <a:cubicBezTo>
                  <a:pt x="4707613" y="112405"/>
                  <a:pt x="4786353" y="120025"/>
                  <a:pt x="4572993" y="201305"/>
                </a:cubicBezTo>
                <a:cubicBezTo>
                  <a:pt x="4359633" y="282585"/>
                  <a:pt x="3960853" y="404505"/>
                  <a:pt x="3673833" y="567065"/>
                </a:cubicBezTo>
                <a:cubicBezTo>
                  <a:pt x="3386813" y="729625"/>
                  <a:pt x="3148053" y="945525"/>
                  <a:pt x="2850873" y="1176665"/>
                </a:cubicBezTo>
                <a:cubicBezTo>
                  <a:pt x="2553693" y="1407805"/>
                  <a:pt x="2228573" y="1692285"/>
                  <a:pt x="1890753" y="1953905"/>
                </a:cubicBezTo>
                <a:cubicBezTo>
                  <a:pt x="1552933" y="2215525"/>
                  <a:pt x="1118593" y="2550805"/>
                  <a:pt x="823953" y="2746385"/>
                </a:cubicBezTo>
                <a:cubicBezTo>
                  <a:pt x="529313" y="2941965"/>
                  <a:pt x="260073" y="2995305"/>
                  <a:pt x="122913" y="3127385"/>
                </a:cubicBezTo>
                <a:cubicBezTo>
                  <a:pt x="-14247" y="3259465"/>
                  <a:pt x="11153" y="3462665"/>
                  <a:pt x="993" y="3538865"/>
                </a:cubicBezTo>
                <a:cubicBezTo>
                  <a:pt x="-9167" y="3615065"/>
                  <a:pt x="61953" y="3589665"/>
                  <a:pt x="61953" y="3584585"/>
                </a:cubicBezTo>
                <a:cubicBezTo>
                  <a:pt x="61953" y="3579505"/>
                  <a:pt x="-26947" y="3498225"/>
                  <a:pt x="16233" y="3477905"/>
                </a:cubicBezTo>
                <a:close/>
              </a:path>
            </a:pathLst>
          </a:custGeom>
          <a:gradFill>
            <a:gsLst>
              <a:gs pos="22000">
                <a:srgbClr val="FFCC00"/>
              </a:gs>
              <a:gs pos="100000">
                <a:srgbClr val="FFFF66"/>
              </a:gs>
            </a:gsLst>
            <a:lin ang="18900000" scaled="1"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314240" y="83272"/>
            <a:ext cx="9913741" cy="2128438"/>
          </a:xfrm>
          <a:custGeom>
            <a:avLst/>
            <a:gdLst>
              <a:gd name="connsiteX0" fmla="*/ 203973 w 9913741"/>
              <a:gd name="connsiteY0" fmla="*/ 1711960 h 2128438"/>
              <a:gd name="connsiteX1" fmla="*/ 1042173 w 9913741"/>
              <a:gd name="connsiteY1" fmla="*/ 1452880 h 2128438"/>
              <a:gd name="connsiteX2" fmla="*/ 2337573 w 9913741"/>
              <a:gd name="connsiteY2" fmla="*/ 904240 h 2128438"/>
              <a:gd name="connsiteX3" fmla="*/ 3770133 w 9913741"/>
              <a:gd name="connsiteY3" fmla="*/ 416560 h 2128438"/>
              <a:gd name="connsiteX4" fmla="*/ 5202693 w 9913741"/>
              <a:gd name="connsiteY4" fmla="*/ 96520 h 2128438"/>
              <a:gd name="connsiteX5" fmla="*/ 7610613 w 9913741"/>
              <a:gd name="connsiteY5" fmla="*/ 5080 h 2128438"/>
              <a:gd name="connsiteX6" fmla="*/ 9713733 w 9913741"/>
              <a:gd name="connsiteY6" fmla="*/ 50800 h 2128438"/>
              <a:gd name="connsiteX7" fmla="*/ 9805173 w 9913741"/>
              <a:gd name="connsiteY7" fmla="*/ 370840 h 2128438"/>
              <a:gd name="connsiteX8" fmla="*/ 9515613 w 9913741"/>
              <a:gd name="connsiteY8" fmla="*/ 325120 h 2128438"/>
              <a:gd name="connsiteX9" fmla="*/ 7275333 w 9913741"/>
              <a:gd name="connsiteY9" fmla="*/ 172720 h 2128438"/>
              <a:gd name="connsiteX10" fmla="*/ 6132333 w 9913741"/>
              <a:gd name="connsiteY10" fmla="*/ 127000 h 2128438"/>
              <a:gd name="connsiteX11" fmla="*/ 4715013 w 9913741"/>
              <a:gd name="connsiteY11" fmla="*/ 279400 h 2128438"/>
              <a:gd name="connsiteX12" fmla="*/ 3709173 w 9913741"/>
              <a:gd name="connsiteY12" fmla="*/ 568960 h 2128438"/>
              <a:gd name="connsiteX13" fmla="*/ 1880373 w 9913741"/>
              <a:gd name="connsiteY13" fmla="*/ 1376680 h 2128438"/>
              <a:gd name="connsiteX14" fmla="*/ 143013 w 9913741"/>
              <a:gd name="connsiteY14" fmla="*/ 2123440 h 2128438"/>
              <a:gd name="connsiteX15" fmla="*/ 203973 w 9913741"/>
              <a:gd name="connsiteY15" fmla="*/ 1711960 h 212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913741" h="2128438">
                <a:moveTo>
                  <a:pt x="203973" y="1711960"/>
                </a:moveTo>
                <a:cubicBezTo>
                  <a:pt x="353833" y="1600200"/>
                  <a:pt x="686573" y="1587500"/>
                  <a:pt x="1042173" y="1452880"/>
                </a:cubicBezTo>
                <a:cubicBezTo>
                  <a:pt x="1397773" y="1318260"/>
                  <a:pt x="1882913" y="1076960"/>
                  <a:pt x="2337573" y="904240"/>
                </a:cubicBezTo>
                <a:cubicBezTo>
                  <a:pt x="2792233" y="731520"/>
                  <a:pt x="3292613" y="551180"/>
                  <a:pt x="3770133" y="416560"/>
                </a:cubicBezTo>
                <a:cubicBezTo>
                  <a:pt x="4247653" y="281940"/>
                  <a:pt x="4562613" y="165100"/>
                  <a:pt x="5202693" y="96520"/>
                </a:cubicBezTo>
                <a:cubicBezTo>
                  <a:pt x="5842773" y="27940"/>
                  <a:pt x="6858773" y="12700"/>
                  <a:pt x="7610613" y="5080"/>
                </a:cubicBezTo>
                <a:cubicBezTo>
                  <a:pt x="8362453" y="-2540"/>
                  <a:pt x="9347973" y="-10160"/>
                  <a:pt x="9713733" y="50800"/>
                </a:cubicBezTo>
                <a:cubicBezTo>
                  <a:pt x="10079493" y="111760"/>
                  <a:pt x="9838193" y="325120"/>
                  <a:pt x="9805173" y="370840"/>
                </a:cubicBezTo>
                <a:cubicBezTo>
                  <a:pt x="9772153" y="416560"/>
                  <a:pt x="9937253" y="358140"/>
                  <a:pt x="9515613" y="325120"/>
                </a:cubicBezTo>
                <a:cubicBezTo>
                  <a:pt x="9093973" y="292100"/>
                  <a:pt x="7839213" y="205740"/>
                  <a:pt x="7275333" y="172720"/>
                </a:cubicBezTo>
                <a:cubicBezTo>
                  <a:pt x="6711453" y="139700"/>
                  <a:pt x="6559053" y="109220"/>
                  <a:pt x="6132333" y="127000"/>
                </a:cubicBezTo>
                <a:cubicBezTo>
                  <a:pt x="5705613" y="144780"/>
                  <a:pt x="5118873" y="205740"/>
                  <a:pt x="4715013" y="279400"/>
                </a:cubicBezTo>
                <a:cubicBezTo>
                  <a:pt x="4311153" y="353060"/>
                  <a:pt x="4181613" y="386080"/>
                  <a:pt x="3709173" y="568960"/>
                </a:cubicBezTo>
                <a:cubicBezTo>
                  <a:pt x="3236733" y="751840"/>
                  <a:pt x="1880373" y="1376680"/>
                  <a:pt x="1880373" y="1376680"/>
                </a:cubicBezTo>
                <a:cubicBezTo>
                  <a:pt x="1286013" y="1635760"/>
                  <a:pt x="422413" y="2072640"/>
                  <a:pt x="143013" y="2123440"/>
                </a:cubicBezTo>
                <a:cubicBezTo>
                  <a:pt x="-136387" y="2174240"/>
                  <a:pt x="54113" y="1823720"/>
                  <a:pt x="203973" y="1711960"/>
                </a:cubicBezTo>
                <a:close/>
              </a:path>
            </a:pathLst>
          </a:custGeom>
          <a:gradFill>
            <a:gsLst>
              <a:gs pos="37000">
                <a:srgbClr val="FFCC00"/>
              </a:gs>
              <a:gs pos="100000">
                <a:srgbClr val="FFFF66"/>
              </a:gs>
            </a:gsLst>
            <a:lin ang="18900000" scaled="1"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248304" y="-236562"/>
            <a:ext cx="8022743" cy="1040645"/>
          </a:xfrm>
          <a:custGeom>
            <a:avLst/>
            <a:gdLst>
              <a:gd name="connsiteX0" fmla="*/ 308408 w 8022743"/>
              <a:gd name="connsiteY0" fmla="*/ 521483 h 1040645"/>
              <a:gd name="connsiteX1" fmla="*/ 1146608 w 8022743"/>
              <a:gd name="connsiteY1" fmla="*/ 612923 h 1040645"/>
              <a:gd name="connsiteX2" fmla="*/ 2823008 w 8022743"/>
              <a:gd name="connsiteY2" fmla="*/ 826283 h 1040645"/>
              <a:gd name="connsiteX3" fmla="*/ 4529888 w 8022743"/>
              <a:gd name="connsiteY3" fmla="*/ 917723 h 1040645"/>
              <a:gd name="connsiteX4" fmla="*/ 6343448 w 8022743"/>
              <a:gd name="connsiteY4" fmla="*/ 551963 h 1040645"/>
              <a:gd name="connsiteX5" fmla="*/ 7532168 w 8022743"/>
              <a:gd name="connsiteY5" fmla="*/ 64283 h 1040645"/>
              <a:gd name="connsiteX6" fmla="*/ 8004608 w 8022743"/>
              <a:gd name="connsiteY6" fmla="*/ 18563 h 1040645"/>
              <a:gd name="connsiteX7" fmla="*/ 7715048 w 8022743"/>
              <a:gd name="connsiteY7" fmla="*/ 186203 h 1040645"/>
              <a:gd name="connsiteX8" fmla="*/ 5871008 w 8022743"/>
              <a:gd name="connsiteY8" fmla="*/ 841523 h 1040645"/>
              <a:gd name="connsiteX9" fmla="*/ 4164128 w 8022743"/>
              <a:gd name="connsiteY9" fmla="*/ 1039643 h 1040645"/>
              <a:gd name="connsiteX10" fmla="*/ 1771448 w 8022743"/>
              <a:gd name="connsiteY10" fmla="*/ 917723 h 1040645"/>
              <a:gd name="connsiteX11" fmla="*/ 95048 w 8022743"/>
              <a:gd name="connsiteY11" fmla="*/ 902483 h 1040645"/>
              <a:gd name="connsiteX12" fmla="*/ 308408 w 8022743"/>
              <a:gd name="connsiteY12" fmla="*/ 521483 h 1040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22743" h="1040645">
                <a:moveTo>
                  <a:pt x="308408" y="521483"/>
                </a:moveTo>
                <a:cubicBezTo>
                  <a:pt x="483668" y="473223"/>
                  <a:pt x="1146608" y="612923"/>
                  <a:pt x="1146608" y="612923"/>
                </a:cubicBezTo>
                <a:cubicBezTo>
                  <a:pt x="1565708" y="663723"/>
                  <a:pt x="2259128" y="775483"/>
                  <a:pt x="2823008" y="826283"/>
                </a:cubicBezTo>
                <a:cubicBezTo>
                  <a:pt x="3386888" y="877083"/>
                  <a:pt x="3943148" y="963443"/>
                  <a:pt x="4529888" y="917723"/>
                </a:cubicBezTo>
                <a:cubicBezTo>
                  <a:pt x="5116628" y="872003"/>
                  <a:pt x="5843068" y="694203"/>
                  <a:pt x="6343448" y="551963"/>
                </a:cubicBezTo>
                <a:cubicBezTo>
                  <a:pt x="6843828" y="409723"/>
                  <a:pt x="7255308" y="153183"/>
                  <a:pt x="7532168" y="64283"/>
                </a:cubicBezTo>
                <a:cubicBezTo>
                  <a:pt x="7809028" y="-24617"/>
                  <a:pt x="7974128" y="-1757"/>
                  <a:pt x="8004608" y="18563"/>
                </a:cubicBezTo>
                <a:cubicBezTo>
                  <a:pt x="8035088" y="38883"/>
                  <a:pt x="8070648" y="49043"/>
                  <a:pt x="7715048" y="186203"/>
                </a:cubicBezTo>
                <a:cubicBezTo>
                  <a:pt x="7359448" y="323363"/>
                  <a:pt x="6462828" y="699283"/>
                  <a:pt x="5871008" y="841523"/>
                </a:cubicBezTo>
                <a:cubicBezTo>
                  <a:pt x="5279188" y="983763"/>
                  <a:pt x="4847388" y="1026943"/>
                  <a:pt x="4164128" y="1039643"/>
                </a:cubicBezTo>
                <a:cubicBezTo>
                  <a:pt x="3480868" y="1052343"/>
                  <a:pt x="2449628" y="940583"/>
                  <a:pt x="1771448" y="917723"/>
                </a:cubicBezTo>
                <a:cubicBezTo>
                  <a:pt x="1093268" y="894863"/>
                  <a:pt x="338888" y="965983"/>
                  <a:pt x="95048" y="902483"/>
                </a:cubicBezTo>
                <a:cubicBezTo>
                  <a:pt x="-148792" y="838983"/>
                  <a:pt x="133148" y="569743"/>
                  <a:pt x="308408" y="521483"/>
                </a:cubicBezTo>
                <a:close/>
              </a:path>
            </a:pathLst>
          </a:custGeom>
          <a:gradFill>
            <a:gsLst>
              <a:gs pos="39000">
                <a:srgbClr val="CC0066"/>
              </a:gs>
              <a:gs pos="93000">
                <a:srgbClr val="FF99FF"/>
              </a:gs>
            </a:gsLst>
            <a:lin ang="18900000" scaled="1"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482002" y="353927"/>
            <a:ext cx="10048183" cy="2637812"/>
          </a:xfrm>
          <a:custGeom>
            <a:avLst/>
            <a:gdLst>
              <a:gd name="connsiteX0" fmla="*/ 238160 w 10048183"/>
              <a:gd name="connsiteY0" fmla="*/ 1813907 h 2637812"/>
              <a:gd name="connsiteX1" fmla="*/ 1716440 w 10048183"/>
              <a:gd name="connsiteY1" fmla="*/ 1265267 h 2637812"/>
              <a:gd name="connsiteX2" fmla="*/ 3255680 w 10048183"/>
              <a:gd name="connsiteY2" fmla="*/ 548987 h 2637812"/>
              <a:gd name="connsiteX3" fmla="*/ 4383440 w 10048183"/>
              <a:gd name="connsiteY3" fmla="*/ 137507 h 2637812"/>
              <a:gd name="connsiteX4" fmla="*/ 5374040 w 10048183"/>
              <a:gd name="connsiteY4" fmla="*/ 347 h 2637812"/>
              <a:gd name="connsiteX5" fmla="*/ 6791360 w 10048183"/>
              <a:gd name="connsiteY5" fmla="*/ 167987 h 2637812"/>
              <a:gd name="connsiteX6" fmla="*/ 9046880 w 10048183"/>
              <a:gd name="connsiteY6" fmla="*/ 792827 h 2637812"/>
              <a:gd name="connsiteX7" fmla="*/ 10007000 w 10048183"/>
              <a:gd name="connsiteY7" fmla="*/ 990947 h 2637812"/>
              <a:gd name="connsiteX8" fmla="*/ 9839360 w 10048183"/>
              <a:gd name="connsiteY8" fmla="*/ 1417667 h 2637812"/>
              <a:gd name="connsiteX9" fmla="*/ 9534560 w 10048183"/>
              <a:gd name="connsiteY9" fmla="*/ 1310987 h 2637812"/>
              <a:gd name="connsiteX10" fmla="*/ 7675280 w 10048183"/>
              <a:gd name="connsiteY10" fmla="*/ 609947 h 2637812"/>
              <a:gd name="connsiteX11" fmla="*/ 6059840 w 10048183"/>
              <a:gd name="connsiteY11" fmla="*/ 137507 h 2637812"/>
              <a:gd name="connsiteX12" fmla="*/ 4886360 w 10048183"/>
              <a:gd name="connsiteY12" fmla="*/ 183227 h 2637812"/>
              <a:gd name="connsiteX13" fmla="*/ 3499520 w 10048183"/>
              <a:gd name="connsiteY13" fmla="*/ 670907 h 2637812"/>
              <a:gd name="connsiteX14" fmla="*/ 1381160 w 10048183"/>
              <a:gd name="connsiteY14" fmla="*/ 1935827 h 2637812"/>
              <a:gd name="connsiteX15" fmla="*/ 116240 w 10048183"/>
              <a:gd name="connsiteY15" fmla="*/ 2636867 h 2637812"/>
              <a:gd name="connsiteX16" fmla="*/ 238160 w 10048183"/>
              <a:gd name="connsiteY16" fmla="*/ 1813907 h 263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48183" h="2637812">
                <a:moveTo>
                  <a:pt x="238160" y="1813907"/>
                </a:moveTo>
                <a:cubicBezTo>
                  <a:pt x="504860" y="1585307"/>
                  <a:pt x="1213520" y="1476087"/>
                  <a:pt x="1716440" y="1265267"/>
                </a:cubicBezTo>
                <a:cubicBezTo>
                  <a:pt x="2219360" y="1054447"/>
                  <a:pt x="2811180" y="736947"/>
                  <a:pt x="3255680" y="548987"/>
                </a:cubicBezTo>
                <a:cubicBezTo>
                  <a:pt x="3700180" y="361027"/>
                  <a:pt x="4030380" y="228947"/>
                  <a:pt x="4383440" y="137507"/>
                </a:cubicBezTo>
                <a:cubicBezTo>
                  <a:pt x="4736500" y="46067"/>
                  <a:pt x="4972720" y="-4733"/>
                  <a:pt x="5374040" y="347"/>
                </a:cubicBezTo>
                <a:cubicBezTo>
                  <a:pt x="5775360" y="5427"/>
                  <a:pt x="6179220" y="35907"/>
                  <a:pt x="6791360" y="167987"/>
                </a:cubicBezTo>
                <a:cubicBezTo>
                  <a:pt x="7403500" y="300067"/>
                  <a:pt x="8510940" y="655667"/>
                  <a:pt x="9046880" y="792827"/>
                </a:cubicBezTo>
                <a:cubicBezTo>
                  <a:pt x="9582820" y="929987"/>
                  <a:pt x="9874920" y="886807"/>
                  <a:pt x="10007000" y="990947"/>
                </a:cubicBezTo>
                <a:cubicBezTo>
                  <a:pt x="10139080" y="1095087"/>
                  <a:pt x="9918100" y="1364327"/>
                  <a:pt x="9839360" y="1417667"/>
                </a:cubicBezTo>
                <a:cubicBezTo>
                  <a:pt x="9760620" y="1471007"/>
                  <a:pt x="9534560" y="1310987"/>
                  <a:pt x="9534560" y="1310987"/>
                </a:cubicBezTo>
                <a:cubicBezTo>
                  <a:pt x="9173880" y="1176367"/>
                  <a:pt x="8254400" y="805527"/>
                  <a:pt x="7675280" y="609947"/>
                </a:cubicBezTo>
                <a:cubicBezTo>
                  <a:pt x="7096160" y="414367"/>
                  <a:pt x="6524660" y="208627"/>
                  <a:pt x="6059840" y="137507"/>
                </a:cubicBezTo>
                <a:cubicBezTo>
                  <a:pt x="5595020" y="66387"/>
                  <a:pt x="5313080" y="94327"/>
                  <a:pt x="4886360" y="183227"/>
                </a:cubicBezTo>
                <a:cubicBezTo>
                  <a:pt x="4459640" y="272127"/>
                  <a:pt x="4083720" y="378807"/>
                  <a:pt x="3499520" y="670907"/>
                </a:cubicBezTo>
                <a:cubicBezTo>
                  <a:pt x="2915320" y="963007"/>
                  <a:pt x="1945040" y="1608167"/>
                  <a:pt x="1381160" y="1935827"/>
                </a:cubicBezTo>
                <a:cubicBezTo>
                  <a:pt x="817280" y="2263487"/>
                  <a:pt x="306740" y="2659727"/>
                  <a:pt x="116240" y="2636867"/>
                </a:cubicBezTo>
                <a:cubicBezTo>
                  <a:pt x="-74260" y="2614007"/>
                  <a:pt x="-28540" y="2042507"/>
                  <a:pt x="238160" y="1813907"/>
                </a:cubicBezTo>
                <a:close/>
              </a:path>
            </a:pathLst>
          </a:custGeom>
          <a:gradFill>
            <a:gsLst>
              <a:gs pos="19000">
                <a:srgbClr val="FF6600"/>
              </a:gs>
              <a:gs pos="49000">
                <a:srgbClr val="FF3300"/>
              </a:gs>
            </a:gsLst>
            <a:lin ang="18900000" scaled="1"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252536" y="-263716"/>
            <a:ext cx="6018664" cy="4275626"/>
          </a:xfrm>
          <a:custGeom>
            <a:avLst/>
            <a:gdLst>
              <a:gd name="connsiteX0" fmla="*/ 151174 w 6018664"/>
              <a:gd name="connsiteY0" fmla="*/ 3769930 h 4275626"/>
              <a:gd name="connsiteX1" fmla="*/ 821734 w 6018664"/>
              <a:gd name="connsiteY1" fmla="*/ 3541330 h 4275626"/>
              <a:gd name="connsiteX2" fmla="*/ 2467654 w 6018664"/>
              <a:gd name="connsiteY2" fmla="*/ 2444050 h 4275626"/>
              <a:gd name="connsiteX3" fmla="*/ 3717334 w 6018664"/>
              <a:gd name="connsiteY3" fmla="*/ 1438210 h 4275626"/>
              <a:gd name="connsiteX4" fmla="*/ 5012734 w 6018664"/>
              <a:gd name="connsiteY4" fmla="*/ 539050 h 4275626"/>
              <a:gd name="connsiteX5" fmla="*/ 5820454 w 6018664"/>
              <a:gd name="connsiteY5" fmla="*/ 36130 h 4275626"/>
              <a:gd name="connsiteX6" fmla="*/ 6018574 w 6018664"/>
              <a:gd name="connsiteY6" fmla="*/ 51370 h 4275626"/>
              <a:gd name="connsiteX7" fmla="*/ 5835694 w 6018664"/>
              <a:gd name="connsiteY7" fmla="*/ 142810 h 4275626"/>
              <a:gd name="connsiteX8" fmla="*/ 5210854 w 6018664"/>
              <a:gd name="connsiteY8" fmla="*/ 539050 h 4275626"/>
              <a:gd name="connsiteX9" fmla="*/ 3580174 w 6018664"/>
              <a:gd name="connsiteY9" fmla="*/ 1758250 h 4275626"/>
              <a:gd name="connsiteX10" fmla="*/ 1979974 w 6018664"/>
              <a:gd name="connsiteY10" fmla="*/ 3038410 h 4275626"/>
              <a:gd name="connsiteX11" fmla="*/ 166414 w 6018664"/>
              <a:gd name="connsiteY11" fmla="*/ 4257610 h 4275626"/>
              <a:gd name="connsiteX12" fmla="*/ 151174 w 6018664"/>
              <a:gd name="connsiteY12" fmla="*/ 3769930 h 427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18664" h="4275626">
                <a:moveTo>
                  <a:pt x="151174" y="3769930"/>
                </a:moveTo>
                <a:cubicBezTo>
                  <a:pt x="260394" y="3650550"/>
                  <a:pt x="435654" y="3762310"/>
                  <a:pt x="821734" y="3541330"/>
                </a:cubicBezTo>
                <a:cubicBezTo>
                  <a:pt x="1207814" y="3320350"/>
                  <a:pt x="1985054" y="2794570"/>
                  <a:pt x="2467654" y="2444050"/>
                </a:cubicBezTo>
                <a:cubicBezTo>
                  <a:pt x="2950254" y="2093530"/>
                  <a:pt x="3293154" y="1755710"/>
                  <a:pt x="3717334" y="1438210"/>
                </a:cubicBezTo>
                <a:cubicBezTo>
                  <a:pt x="4141514" y="1120710"/>
                  <a:pt x="4662214" y="772730"/>
                  <a:pt x="5012734" y="539050"/>
                </a:cubicBezTo>
                <a:cubicBezTo>
                  <a:pt x="5363254" y="305370"/>
                  <a:pt x="5652814" y="117410"/>
                  <a:pt x="5820454" y="36130"/>
                </a:cubicBezTo>
                <a:cubicBezTo>
                  <a:pt x="5988094" y="-45150"/>
                  <a:pt x="6016034" y="33590"/>
                  <a:pt x="6018574" y="51370"/>
                </a:cubicBezTo>
                <a:cubicBezTo>
                  <a:pt x="6021114" y="69150"/>
                  <a:pt x="5970314" y="61530"/>
                  <a:pt x="5835694" y="142810"/>
                </a:cubicBezTo>
                <a:cubicBezTo>
                  <a:pt x="5701074" y="224090"/>
                  <a:pt x="5586774" y="269810"/>
                  <a:pt x="5210854" y="539050"/>
                </a:cubicBezTo>
                <a:cubicBezTo>
                  <a:pt x="4834934" y="808290"/>
                  <a:pt x="4118654" y="1341690"/>
                  <a:pt x="3580174" y="1758250"/>
                </a:cubicBezTo>
                <a:cubicBezTo>
                  <a:pt x="3041694" y="2174810"/>
                  <a:pt x="2548934" y="2621850"/>
                  <a:pt x="1979974" y="3038410"/>
                </a:cubicBezTo>
                <a:cubicBezTo>
                  <a:pt x="1411014" y="3454970"/>
                  <a:pt x="466134" y="4140770"/>
                  <a:pt x="166414" y="4257610"/>
                </a:cubicBezTo>
                <a:cubicBezTo>
                  <a:pt x="-133306" y="4374450"/>
                  <a:pt x="41954" y="3889310"/>
                  <a:pt x="151174" y="3769930"/>
                </a:cubicBezTo>
                <a:close/>
              </a:path>
            </a:pathLst>
          </a:custGeom>
          <a:gradFill>
            <a:gsLst>
              <a:gs pos="15417">
                <a:srgbClr val="00B000"/>
              </a:gs>
              <a:gs pos="100000">
                <a:srgbClr val="CCFF33"/>
              </a:gs>
            </a:gsLst>
            <a:lin ang="18900000" scaled="1"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29056" y="-278090"/>
            <a:ext cx="8543768" cy="1242806"/>
          </a:xfrm>
          <a:custGeom>
            <a:avLst/>
            <a:gdLst>
              <a:gd name="connsiteX0" fmla="*/ 220188 w 8543768"/>
              <a:gd name="connsiteY0" fmla="*/ 877856 h 1242806"/>
              <a:gd name="connsiteX1" fmla="*/ 1393668 w 8543768"/>
              <a:gd name="connsiteY1" fmla="*/ 923576 h 1242806"/>
              <a:gd name="connsiteX2" fmla="*/ 3009108 w 8543768"/>
              <a:gd name="connsiteY2" fmla="*/ 1045496 h 1242806"/>
              <a:gd name="connsiteX3" fmla="*/ 4959828 w 8543768"/>
              <a:gd name="connsiteY3" fmla="*/ 999776 h 1242806"/>
              <a:gd name="connsiteX4" fmla="*/ 6819108 w 8543768"/>
              <a:gd name="connsiteY4" fmla="*/ 496856 h 1242806"/>
              <a:gd name="connsiteX5" fmla="*/ 7992588 w 8543768"/>
              <a:gd name="connsiteY5" fmla="*/ 24416 h 1242806"/>
              <a:gd name="connsiteX6" fmla="*/ 8541228 w 8543768"/>
              <a:gd name="connsiteY6" fmla="*/ 85376 h 1242806"/>
              <a:gd name="connsiteX7" fmla="*/ 7794468 w 8543768"/>
              <a:gd name="connsiteY7" fmla="*/ 237776 h 1242806"/>
              <a:gd name="connsiteX8" fmla="*/ 6087588 w 8543768"/>
              <a:gd name="connsiteY8" fmla="*/ 801656 h 1242806"/>
              <a:gd name="connsiteX9" fmla="*/ 4685508 w 8543768"/>
              <a:gd name="connsiteY9" fmla="*/ 1091216 h 1242806"/>
              <a:gd name="connsiteX10" fmla="*/ 1774668 w 8543768"/>
              <a:gd name="connsiteY10" fmla="*/ 1167416 h 1242806"/>
              <a:gd name="connsiteX11" fmla="*/ 143988 w 8543768"/>
              <a:gd name="connsiteY11" fmla="*/ 1228376 h 1242806"/>
              <a:gd name="connsiteX12" fmla="*/ 220188 w 8543768"/>
              <a:gd name="connsiteY12" fmla="*/ 877856 h 124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543768" h="1242806">
                <a:moveTo>
                  <a:pt x="220188" y="877856"/>
                </a:moveTo>
                <a:cubicBezTo>
                  <a:pt x="428468" y="827056"/>
                  <a:pt x="928848" y="895636"/>
                  <a:pt x="1393668" y="923576"/>
                </a:cubicBezTo>
                <a:cubicBezTo>
                  <a:pt x="1858488" y="951516"/>
                  <a:pt x="2414748" y="1032796"/>
                  <a:pt x="3009108" y="1045496"/>
                </a:cubicBezTo>
                <a:cubicBezTo>
                  <a:pt x="3603468" y="1058196"/>
                  <a:pt x="4324828" y="1091216"/>
                  <a:pt x="4959828" y="999776"/>
                </a:cubicBezTo>
                <a:cubicBezTo>
                  <a:pt x="5594828" y="908336"/>
                  <a:pt x="6313648" y="659416"/>
                  <a:pt x="6819108" y="496856"/>
                </a:cubicBezTo>
                <a:cubicBezTo>
                  <a:pt x="7324568" y="334296"/>
                  <a:pt x="7705568" y="92996"/>
                  <a:pt x="7992588" y="24416"/>
                </a:cubicBezTo>
                <a:cubicBezTo>
                  <a:pt x="8279608" y="-44164"/>
                  <a:pt x="8574248" y="49816"/>
                  <a:pt x="8541228" y="85376"/>
                </a:cubicBezTo>
                <a:cubicBezTo>
                  <a:pt x="8508208" y="120936"/>
                  <a:pt x="8203408" y="118396"/>
                  <a:pt x="7794468" y="237776"/>
                </a:cubicBezTo>
                <a:cubicBezTo>
                  <a:pt x="7385528" y="357156"/>
                  <a:pt x="6605748" y="659416"/>
                  <a:pt x="6087588" y="801656"/>
                </a:cubicBezTo>
                <a:cubicBezTo>
                  <a:pt x="5569428" y="943896"/>
                  <a:pt x="5404328" y="1030256"/>
                  <a:pt x="4685508" y="1091216"/>
                </a:cubicBezTo>
                <a:cubicBezTo>
                  <a:pt x="3966688" y="1152176"/>
                  <a:pt x="1774668" y="1167416"/>
                  <a:pt x="1774668" y="1167416"/>
                </a:cubicBezTo>
                <a:cubicBezTo>
                  <a:pt x="1017748" y="1190276"/>
                  <a:pt x="400528" y="1276636"/>
                  <a:pt x="143988" y="1228376"/>
                </a:cubicBezTo>
                <a:cubicBezTo>
                  <a:pt x="-112552" y="1180116"/>
                  <a:pt x="11908" y="928656"/>
                  <a:pt x="220188" y="877856"/>
                </a:cubicBezTo>
                <a:close/>
              </a:path>
            </a:pathLst>
          </a:custGeom>
          <a:gradFill>
            <a:gsLst>
              <a:gs pos="33000">
                <a:srgbClr val="0033CC"/>
              </a:gs>
              <a:gs pos="84000">
                <a:srgbClr val="00CCFF"/>
              </a:gs>
            </a:gsLst>
            <a:lin ang="18900000" scaled="1"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-324544" y="-263716"/>
            <a:ext cx="5824430" cy="1659435"/>
          </a:xfrm>
          <a:custGeom>
            <a:avLst/>
            <a:gdLst>
              <a:gd name="connsiteX0" fmla="*/ 105722 w 5824430"/>
              <a:gd name="connsiteY0" fmla="*/ 1249836 h 1659435"/>
              <a:gd name="connsiteX1" fmla="*/ 730562 w 5824430"/>
              <a:gd name="connsiteY1" fmla="*/ 1356516 h 1659435"/>
              <a:gd name="connsiteX2" fmla="*/ 2422202 w 5824430"/>
              <a:gd name="connsiteY2" fmla="*/ 1219356 h 1659435"/>
              <a:gd name="connsiteX3" fmla="*/ 4144322 w 5824430"/>
              <a:gd name="connsiteY3" fmla="*/ 731676 h 1659435"/>
              <a:gd name="connsiteX4" fmla="*/ 5317802 w 5824430"/>
              <a:gd name="connsiteY4" fmla="*/ 45876 h 1659435"/>
              <a:gd name="connsiteX5" fmla="*/ 5820722 w 5824430"/>
              <a:gd name="connsiteY5" fmla="*/ 91596 h 1659435"/>
              <a:gd name="connsiteX6" fmla="*/ 5089202 w 5824430"/>
              <a:gd name="connsiteY6" fmla="*/ 320196 h 1659435"/>
              <a:gd name="connsiteX7" fmla="*/ 4083362 w 5824430"/>
              <a:gd name="connsiteY7" fmla="*/ 838356 h 1659435"/>
              <a:gd name="connsiteX8" fmla="*/ 2361242 w 5824430"/>
              <a:gd name="connsiteY8" fmla="*/ 1432716 h 1659435"/>
              <a:gd name="connsiteX9" fmla="*/ 715322 w 5824430"/>
              <a:gd name="connsiteY9" fmla="*/ 1630836 h 1659435"/>
              <a:gd name="connsiteX10" fmla="*/ 60002 w 5824430"/>
              <a:gd name="connsiteY10" fmla="*/ 1615596 h 1659435"/>
              <a:gd name="connsiteX11" fmla="*/ 105722 w 5824430"/>
              <a:gd name="connsiteY11" fmla="*/ 1249836 h 165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24430" h="1659435">
                <a:moveTo>
                  <a:pt x="105722" y="1249836"/>
                </a:moveTo>
                <a:cubicBezTo>
                  <a:pt x="217482" y="1206656"/>
                  <a:pt x="344482" y="1361596"/>
                  <a:pt x="730562" y="1356516"/>
                </a:cubicBezTo>
                <a:cubicBezTo>
                  <a:pt x="1116642" y="1351436"/>
                  <a:pt x="1853242" y="1323496"/>
                  <a:pt x="2422202" y="1219356"/>
                </a:cubicBezTo>
                <a:cubicBezTo>
                  <a:pt x="2991162" y="1115216"/>
                  <a:pt x="3661722" y="927256"/>
                  <a:pt x="4144322" y="731676"/>
                </a:cubicBezTo>
                <a:cubicBezTo>
                  <a:pt x="4626922" y="536096"/>
                  <a:pt x="5038402" y="152556"/>
                  <a:pt x="5317802" y="45876"/>
                </a:cubicBezTo>
                <a:cubicBezTo>
                  <a:pt x="5597202" y="-60804"/>
                  <a:pt x="5858822" y="45876"/>
                  <a:pt x="5820722" y="91596"/>
                </a:cubicBezTo>
                <a:cubicBezTo>
                  <a:pt x="5782622" y="137316"/>
                  <a:pt x="5378762" y="195736"/>
                  <a:pt x="5089202" y="320196"/>
                </a:cubicBezTo>
                <a:cubicBezTo>
                  <a:pt x="4799642" y="444656"/>
                  <a:pt x="4538022" y="652936"/>
                  <a:pt x="4083362" y="838356"/>
                </a:cubicBezTo>
                <a:cubicBezTo>
                  <a:pt x="3628702" y="1023776"/>
                  <a:pt x="2922582" y="1300636"/>
                  <a:pt x="2361242" y="1432716"/>
                </a:cubicBezTo>
                <a:cubicBezTo>
                  <a:pt x="1799902" y="1564796"/>
                  <a:pt x="1098862" y="1600356"/>
                  <a:pt x="715322" y="1630836"/>
                </a:cubicBezTo>
                <a:cubicBezTo>
                  <a:pt x="331782" y="1661316"/>
                  <a:pt x="161602" y="1681636"/>
                  <a:pt x="60002" y="1615596"/>
                </a:cubicBezTo>
                <a:cubicBezTo>
                  <a:pt x="-41598" y="1549556"/>
                  <a:pt x="-6038" y="1293016"/>
                  <a:pt x="105722" y="1249836"/>
                </a:cubicBezTo>
                <a:close/>
              </a:path>
            </a:pathLst>
          </a:custGeom>
          <a:gradFill flip="none" rotWithShape="1">
            <a:gsLst>
              <a:gs pos="0">
                <a:srgbClr val="3399FF"/>
              </a:gs>
              <a:gs pos="100000">
                <a:srgbClr val="33CCFF"/>
              </a:gs>
            </a:gsLst>
            <a:lin ang="18900000" scaled="1"/>
            <a:tileRect/>
          </a:gradFill>
          <a:ln>
            <a:noFill/>
          </a:ln>
          <a:effectLst>
            <a:outerShdw blurRad="190500" dist="38100" dir="13500000" algn="b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061253" y="1947966"/>
            <a:ext cx="2163150" cy="828137"/>
          </a:xfrm>
          <a:custGeom>
            <a:avLst/>
            <a:gdLst>
              <a:gd name="connsiteX0" fmla="*/ 86264 w 1673524"/>
              <a:gd name="connsiteY0" fmla="*/ 258793 h 897148"/>
              <a:gd name="connsiteX1" fmla="*/ 1500996 w 1673524"/>
              <a:gd name="connsiteY1" fmla="*/ 0 h 897148"/>
              <a:gd name="connsiteX2" fmla="*/ 1673524 w 1673524"/>
              <a:gd name="connsiteY2" fmla="*/ 276046 h 897148"/>
              <a:gd name="connsiteX3" fmla="*/ 0 w 1673524"/>
              <a:gd name="connsiteY3" fmla="*/ 897148 h 897148"/>
              <a:gd name="connsiteX4" fmla="*/ 86264 w 1673524"/>
              <a:gd name="connsiteY4" fmla="*/ 258793 h 897148"/>
              <a:gd name="connsiteX0" fmla="*/ 86264 w 1673524"/>
              <a:gd name="connsiteY0" fmla="*/ 189782 h 828137"/>
              <a:gd name="connsiteX1" fmla="*/ 1570008 w 1673524"/>
              <a:gd name="connsiteY1" fmla="*/ 0 h 828137"/>
              <a:gd name="connsiteX2" fmla="*/ 1673524 w 1673524"/>
              <a:gd name="connsiteY2" fmla="*/ 207035 h 828137"/>
              <a:gd name="connsiteX3" fmla="*/ 0 w 1673524"/>
              <a:gd name="connsiteY3" fmla="*/ 828137 h 828137"/>
              <a:gd name="connsiteX4" fmla="*/ 86264 w 1673524"/>
              <a:gd name="connsiteY4" fmla="*/ 189782 h 828137"/>
              <a:gd name="connsiteX0" fmla="*/ 86264 w 1690777"/>
              <a:gd name="connsiteY0" fmla="*/ 189782 h 828137"/>
              <a:gd name="connsiteX1" fmla="*/ 1570008 w 1690777"/>
              <a:gd name="connsiteY1" fmla="*/ 0 h 828137"/>
              <a:gd name="connsiteX2" fmla="*/ 1690777 w 1690777"/>
              <a:gd name="connsiteY2" fmla="*/ 345058 h 828137"/>
              <a:gd name="connsiteX3" fmla="*/ 0 w 1690777"/>
              <a:gd name="connsiteY3" fmla="*/ 828137 h 828137"/>
              <a:gd name="connsiteX4" fmla="*/ 86264 w 1690777"/>
              <a:gd name="connsiteY4" fmla="*/ 189782 h 82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777" h="828137">
                <a:moveTo>
                  <a:pt x="86264" y="189782"/>
                </a:moveTo>
                <a:lnTo>
                  <a:pt x="1570008" y="0"/>
                </a:lnTo>
                <a:lnTo>
                  <a:pt x="1690777" y="345058"/>
                </a:lnTo>
                <a:lnTo>
                  <a:pt x="0" y="828137"/>
                </a:lnTo>
                <a:lnTo>
                  <a:pt x="86264" y="189782"/>
                </a:lnTo>
                <a:close/>
              </a:path>
            </a:pathLst>
          </a:cu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202906" y="1672832"/>
            <a:ext cx="181972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第</a:t>
            </a:r>
            <a:r>
              <a:rPr lang="zh-CN" alt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三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部分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864589" y="3725220"/>
            <a:ext cx="5057899" cy="0"/>
          </a:xfrm>
          <a:prstGeom prst="line">
            <a:avLst/>
          </a:prstGeom>
          <a:ln w="1270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22861" y="2897703"/>
            <a:ext cx="354135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章标题章标题</a:t>
            </a:r>
            <a:endParaRPr lang="zh-CN" alt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589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10" grpId="0" animBg="1"/>
      <p:bldP spid="9" grpId="0" animBg="1"/>
      <p:bldP spid="7" grpId="0" animBg="1"/>
      <p:bldP spid="8" grpId="0" animBg="1"/>
      <p:bldP spid="4" grpId="0" animBg="1"/>
      <p:bldP spid="11" grpId="0" animBg="1"/>
      <p:bldP spid="12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214</Words>
  <Application>Microsoft Office PowerPoint</Application>
  <PresentationFormat>全屏显示(16:9)</PresentationFormat>
  <Paragraphs>50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Bai</dc:creator>
  <cp:lastModifiedBy>jccook</cp:lastModifiedBy>
  <cp:revision>43</cp:revision>
  <dcterms:created xsi:type="dcterms:W3CDTF">2010-11-02T13:37:20Z</dcterms:created>
  <dcterms:modified xsi:type="dcterms:W3CDTF">2012-12-20T10:23:59Z</dcterms:modified>
</cp:coreProperties>
</file>