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4" r:id="rId3"/>
    <p:sldId id="257" r:id="rId4"/>
    <p:sldId id="259" r:id="rId5"/>
    <p:sldId id="260" r:id="rId6"/>
    <p:sldId id="261" r:id="rId7"/>
    <p:sldId id="258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494DC"/>
    <a:srgbClr val="2448FC"/>
    <a:srgbClr val="1037FC"/>
    <a:srgbClr val="E14C11"/>
    <a:srgbClr val="FFCC66"/>
    <a:srgbClr val="00FF00"/>
    <a:srgbClr val="009900"/>
    <a:srgbClr val="FF00FF"/>
    <a:srgbClr val="99FF33"/>
    <a:srgbClr val="BB33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80" d="100"/>
          <a:sy n="80" d="100"/>
        </p:scale>
        <p:origin x="-1086" y="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30820CF-B880-4189-942D-D702A7CBA730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2012/12/17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0C913308-F349-4B6D-A68A-DD1791B4A57B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30820CF-B880-4189-942D-D702A7CBA730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2012/12/17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0C913308-F349-4B6D-A68A-DD1791B4A57B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30820CF-B880-4189-942D-D702A7CBA730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2012/12/17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0C913308-F349-4B6D-A68A-DD1791B4A57B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30820CF-B880-4189-942D-D702A7CBA730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2012/12/17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0C913308-F349-4B6D-A68A-DD1791B4A57B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30820CF-B880-4189-942D-D702A7CBA730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2012/12/17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0C913308-F349-4B6D-A68A-DD1791B4A57B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30820CF-B880-4189-942D-D702A7CBA730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2012/12/17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0C913308-F349-4B6D-A68A-DD1791B4A57B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30820CF-B880-4189-942D-D702A7CBA730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2012/12/17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0C913308-F349-4B6D-A68A-DD1791B4A57B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30820CF-B880-4189-942D-D702A7CBA730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2012/12/17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0C913308-F349-4B6D-A68A-DD1791B4A57B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30820CF-B880-4189-942D-D702A7CBA730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2012/12/17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0C913308-F349-4B6D-A68A-DD1791B4A57B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30820CF-B880-4189-942D-D702A7CBA730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2012/12/17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0C913308-F349-4B6D-A68A-DD1791B4A57B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30820CF-B880-4189-942D-D702A7CBA730}" type="datetimeFigureOut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l" rtl="0"/>
              <a:t>2012/12/17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0C913308-F349-4B6D-A68A-DD1791B4A57B}" type="slidenum">
              <a:rPr lang="zh-CN" altLang="en-US" sz="1200" kern="120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algn="r" rtl="0"/>
              <a:t>‹#›</a:t>
            </a:fld>
            <a:endParaRPr lang="zh-CN" altLang="en-US" sz="1200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2012/12/17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30820CF-B880-4189-942D-D702A7CBA730}" type="datetimeFigureOut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rtl="0"/>
              <a:t>2012/12/17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zh-CN" altLang="en-US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0C913308-F349-4B6D-A68A-DD1791B4A57B}" type="slidenum">
              <a:rPr lang="zh-CN" altLang="en-US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  <a:cs typeface="+mn-cs"/>
              </a:rPr>
              <a:pPr rtl="0"/>
              <a:t>‹#›</a:t>
            </a:fld>
            <a:endParaRPr lang="zh-CN" altLang="en-US" kern="1200">
              <a:solidFill>
                <a:prstClr val="black">
                  <a:tint val="75000"/>
                </a:prstClr>
              </a:solidFill>
              <a:latin typeface="Calibri"/>
              <a:ea typeface="宋体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 117"/>
          <p:cNvSpPr/>
          <p:nvPr/>
        </p:nvSpPr>
        <p:spPr>
          <a:xfrm>
            <a:off x="0" y="3729046"/>
            <a:ext cx="9144000" cy="12858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zh-CN" altLang="en-US" kern="1200">
              <a:solidFill>
                <a:prstClr val="white"/>
              </a:solidFill>
              <a:latin typeface="Calibri"/>
              <a:ea typeface="宋体"/>
              <a:cs typeface="+mn-cs"/>
            </a:endParaRPr>
          </a:p>
        </p:txBody>
      </p:sp>
      <p:grpSp>
        <p:nvGrpSpPr>
          <p:cNvPr id="2" name="组合 116"/>
          <p:cNvGrpSpPr/>
          <p:nvPr/>
        </p:nvGrpSpPr>
        <p:grpSpPr>
          <a:xfrm>
            <a:off x="0" y="3782608"/>
            <a:ext cx="9124949" cy="2932540"/>
            <a:chOff x="0" y="3214686"/>
            <a:chExt cx="10892108" cy="35004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pic>
          <p:nvPicPr>
            <p:cNvPr id="115" name="图片 114" descr="图片2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3214686"/>
              <a:ext cx="6691580" cy="3500462"/>
            </a:xfrm>
            <a:prstGeom prst="rect">
              <a:avLst/>
            </a:prstGeom>
          </p:spPr>
        </p:pic>
        <p:pic>
          <p:nvPicPr>
            <p:cNvPr id="116" name="图片 115" descr="图片2.png"/>
            <p:cNvPicPr>
              <a:picLocks noChangeAspect="1"/>
            </p:cNvPicPr>
            <p:nvPr/>
          </p:nvPicPr>
          <p:blipFill>
            <a:blip r:embed="rId2"/>
            <a:srcRect r="37401"/>
            <a:stretch>
              <a:fillRect/>
            </a:stretch>
          </p:blipFill>
          <p:spPr>
            <a:xfrm>
              <a:off x="6703280" y="3214686"/>
              <a:ext cx="4188828" cy="3500462"/>
            </a:xfrm>
            <a:prstGeom prst="rect">
              <a:avLst/>
            </a:prstGeom>
          </p:spPr>
        </p:pic>
      </p:grpSp>
      <p:grpSp>
        <p:nvGrpSpPr>
          <p:cNvPr id="3" name="组合 57"/>
          <p:cNvGrpSpPr/>
          <p:nvPr/>
        </p:nvGrpSpPr>
        <p:grpSpPr>
          <a:xfrm>
            <a:off x="1503286" y="548323"/>
            <a:ext cx="1139888" cy="3222101"/>
            <a:chOff x="2571736" y="785794"/>
            <a:chExt cx="1847524" cy="52223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1" name="矩形 30"/>
            <p:cNvSpPr/>
            <p:nvPr/>
          </p:nvSpPr>
          <p:spPr>
            <a:xfrm>
              <a:off x="3747423" y="4714885"/>
              <a:ext cx="115200" cy="107157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786050" y="3714752"/>
              <a:ext cx="1357321" cy="78581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2857489" y="2186062"/>
              <a:ext cx="1133802" cy="181444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3144594" y="1150922"/>
              <a:ext cx="641588" cy="87313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923160" y="1260063"/>
              <a:ext cx="238612" cy="34707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392065" y="1971665"/>
              <a:ext cx="139897" cy="2752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18159" y="2186062"/>
              <a:ext cx="654848" cy="1091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2845307" y="785794"/>
              <a:ext cx="1036843" cy="3651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2845307" y="1571613"/>
              <a:ext cx="297934" cy="5715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2714612" y="1135682"/>
              <a:ext cx="220117" cy="46130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915117" y="1150922"/>
              <a:ext cx="243362" cy="13493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700544" y="2186419"/>
              <a:ext cx="239119" cy="29408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2703213" y="3671983"/>
              <a:ext cx="218284" cy="32742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966637" y="2186419"/>
              <a:ext cx="239119" cy="29408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3987941" y="3671983"/>
              <a:ext cx="218284" cy="327423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3987062" y="2472984"/>
              <a:ext cx="136800" cy="125583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786049" y="2472984"/>
              <a:ext cx="136323" cy="1255836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571736" y="4357694"/>
              <a:ext cx="428629" cy="35719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101037" y="4714885"/>
              <a:ext cx="113640" cy="107157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2673661" y="2071678"/>
              <a:ext cx="326702" cy="28086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044701" y="4389225"/>
              <a:ext cx="428629" cy="35719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3517667" y="4389225"/>
              <a:ext cx="428629" cy="35719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990631" y="4389225"/>
              <a:ext cx="428629" cy="35719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grpSp>
          <p:nvGrpSpPr>
            <p:cNvPr id="4" name="组合 49"/>
            <p:cNvGrpSpPr/>
            <p:nvPr/>
          </p:nvGrpSpPr>
          <p:grpSpPr>
            <a:xfrm>
              <a:off x="2611643" y="5650970"/>
              <a:ext cx="656602" cy="357189"/>
              <a:chOff x="2580110" y="5572140"/>
              <a:chExt cx="656601" cy="357189"/>
            </a:xfrm>
          </p:grpSpPr>
          <p:sp>
            <p:nvSpPr>
              <p:cNvPr id="60" name="矩形 59"/>
              <p:cNvSpPr/>
              <p:nvPr/>
            </p:nvSpPr>
            <p:spPr>
              <a:xfrm>
                <a:off x="3000364" y="5572140"/>
                <a:ext cx="236347" cy="214314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0">
                  <a:defRPr/>
                </a:pPr>
                <a:endParaRPr lang="zh-CN" altLang="en-US" kern="1200">
                  <a:solidFill>
                    <a:prstClr val="white"/>
                  </a:solidFill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1" name="矩形 60"/>
              <p:cNvSpPr/>
              <p:nvPr/>
            </p:nvSpPr>
            <p:spPr>
              <a:xfrm>
                <a:off x="3150632" y="5723390"/>
                <a:ext cx="72000" cy="205939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0">
                  <a:defRPr/>
                </a:pPr>
                <a:endParaRPr lang="zh-CN" altLang="en-US" kern="1200">
                  <a:solidFill>
                    <a:prstClr val="white"/>
                  </a:solidFill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62" name="矩形 61"/>
              <p:cNvSpPr/>
              <p:nvPr/>
            </p:nvSpPr>
            <p:spPr>
              <a:xfrm>
                <a:off x="2580110" y="5715016"/>
                <a:ext cx="500066" cy="142876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0">
                  <a:defRPr/>
                </a:pPr>
                <a:endParaRPr lang="zh-CN" altLang="en-US" kern="1200">
                  <a:solidFill>
                    <a:prstClr val="white"/>
                  </a:solidFill>
                  <a:latin typeface="Calibri"/>
                  <a:ea typeface="宋体"/>
                  <a:cs typeface="+mn-cs"/>
                </a:endParaRPr>
              </a:p>
            </p:txBody>
          </p:sp>
        </p:grpSp>
        <p:grpSp>
          <p:nvGrpSpPr>
            <p:cNvPr id="5" name="组合 50"/>
            <p:cNvGrpSpPr/>
            <p:nvPr/>
          </p:nvGrpSpPr>
          <p:grpSpPr>
            <a:xfrm flipH="1">
              <a:off x="3714741" y="5642824"/>
              <a:ext cx="642595" cy="349570"/>
              <a:chOff x="2580110" y="5572140"/>
              <a:chExt cx="656601" cy="357189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3000364" y="5572140"/>
                <a:ext cx="236347" cy="214314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0">
                  <a:defRPr/>
                </a:pPr>
                <a:endParaRPr lang="zh-CN" altLang="en-US" kern="1200">
                  <a:solidFill>
                    <a:prstClr val="white"/>
                  </a:solidFill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8" name="矩形 57"/>
              <p:cNvSpPr/>
              <p:nvPr/>
            </p:nvSpPr>
            <p:spPr>
              <a:xfrm>
                <a:off x="3150632" y="5723390"/>
                <a:ext cx="72000" cy="205939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0">
                  <a:defRPr/>
                </a:pPr>
                <a:endParaRPr lang="zh-CN" altLang="en-US" kern="1200">
                  <a:solidFill>
                    <a:prstClr val="white"/>
                  </a:solidFill>
                  <a:latin typeface="Calibri"/>
                  <a:ea typeface="宋体"/>
                  <a:cs typeface="+mn-cs"/>
                </a:endParaRPr>
              </a:p>
            </p:txBody>
          </p:sp>
          <p:sp>
            <p:nvSpPr>
              <p:cNvPr id="59" name="矩形 58"/>
              <p:cNvSpPr/>
              <p:nvPr/>
            </p:nvSpPr>
            <p:spPr>
              <a:xfrm>
                <a:off x="2580110" y="5715016"/>
                <a:ext cx="500066" cy="142876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rtl="0">
                  <a:defRPr/>
                </a:pPr>
                <a:endParaRPr lang="zh-CN" altLang="en-US" kern="1200">
                  <a:solidFill>
                    <a:prstClr val="white"/>
                  </a:solidFill>
                  <a:latin typeface="Calibri"/>
                  <a:ea typeface="宋体"/>
                  <a:cs typeface="+mn-cs"/>
                </a:endParaRPr>
              </a:p>
            </p:txBody>
          </p:sp>
        </p:grpSp>
        <p:sp>
          <p:nvSpPr>
            <p:cNvPr id="56" name="心形 55"/>
            <p:cNvSpPr/>
            <p:nvPr/>
          </p:nvSpPr>
          <p:spPr>
            <a:xfrm>
              <a:off x="3143239" y="2643182"/>
              <a:ext cx="628648" cy="628648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</p:grpSp>
      <p:grpSp>
        <p:nvGrpSpPr>
          <p:cNvPr id="6" name="组合 35"/>
          <p:cNvGrpSpPr/>
          <p:nvPr/>
        </p:nvGrpSpPr>
        <p:grpSpPr>
          <a:xfrm flipH="1">
            <a:off x="6414300" y="541912"/>
            <a:ext cx="1285206" cy="3214710"/>
            <a:chOff x="2471064" y="714356"/>
            <a:chExt cx="1929924" cy="53578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4" name="矩形 63"/>
            <p:cNvSpPr/>
            <p:nvPr/>
          </p:nvSpPr>
          <p:spPr>
            <a:xfrm>
              <a:off x="2989792" y="3657382"/>
              <a:ext cx="914626" cy="8431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2857488" y="2186063"/>
              <a:ext cx="1133803" cy="18144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3144594" y="1150922"/>
              <a:ext cx="641588" cy="87313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2923160" y="1260063"/>
              <a:ext cx="238611" cy="3470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392065" y="1971665"/>
              <a:ext cx="139897" cy="2752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3118159" y="2186063"/>
              <a:ext cx="654848" cy="1091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2845306" y="714356"/>
              <a:ext cx="1036843" cy="43656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2845306" y="1571612"/>
              <a:ext cx="326702" cy="28086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2714612" y="1135682"/>
              <a:ext cx="220117" cy="46130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2915117" y="1150922"/>
              <a:ext cx="243363" cy="13493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2700544" y="2186419"/>
              <a:ext cx="239119" cy="294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2703213" y="3671982"/>
              <a:ext cx="218283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3542634" y="4143380"/>
              <a:ext cx="365403" cy="121444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2471064" y="5843824"/>
              <a:ext cx="789787" cy="228382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8" name="矩形 77"/>
            <p:cNvSpPr/>
            <p:nvPr/>
          </p:nvSpPr>
          <p:spPr>
            <a:xfrm>
              <a:off x="3966637" y="2186419"/>
              <a:ext cx="239119" cy="294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3987940" y="3671982"/>
              <a:ext cx="218283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0" name="矩形 79"/>
            <p:cNvSpPr/>
            <p:nvPr/>
          </p:nvSpPr>
          <p:spPr>
            <a:xfrm>
              <a:off x="3611201" y="5843824"/>
              <a:ext cx="789787" cy="228382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3987062" y="2472984"/>
              <a:ext cx="220038" cy="125583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2702335" y="2472984"/>
              <a:ext cx="220038" cy="125583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2993994" y="4143380"/>
              <a:ext cx="365403" cy="121444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3101037" y="5358924"/>
              <a:ext cx="113641" cy="49896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5" name="泪滴形 84"/>
            <p:cNvSpPr/>
            <p:nvPr/>
          </p:nvSpPr>
          <p:spPr>
            <a:xfrm>
              <a:off x="3143240" y="2700552"/>
              <a:ext cx="571504" cy="642942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3301882" y="2873262"/>
              <a:ext cx="285752" cy="2857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  <p:sp>
          <p:nvSpPr>
            <p:cNvPr id="87" name="矩形 86"/>
            <p:cNvSpPr/>
            <p:nvPr/>
          </p:nvSpPr>
          <p:spPr>
            <a:xfrm>
              <a:off x="3700127" y="5358924"/>
              <a:ext cx="113641" cy="49896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rtl="0">
                <a:defRPr/>
              </a:pPr>
              <a:endParaRPr lang="zh-CN" altLang="en-US" kern="1200">
                <a:solidFill>
                  <a:prstClr val="white"/>
                </a:solidFill>
                <a:latin typeface="Calibri"/>
                <a:ea typeface="宋体"/>
                <a:cs typeface="+mn-cs"/>
              </a:endParaRPr>
            </a:p>
          </p:txBody>
        </p:sp>
      </p:grpSp>
      <p:sp>
        <p:nvSpPr>
          <p:cNvPr id="91" name="椭圆形标注 90"/>
          <p:cNvSpPr/>
          <p:nvPr/>
        </p:nvSpPr>
        <p:spPr>
          <a:xfrm rot="5400000">
            <a:off x="2798663" y="415989"/>
            <a:ext cx="2475102" cy="2500332"/>
          </a:xfrm>
          <a:prstGeom prst="wedgeEllipseCallout">
            <a:avLst/>
          </a:prstGeom>
          <a:solidFill>
            <a:srgbClr val="FF33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>
              <a:defRPr/>
            </a:pPr>
            <a:endParaRPr lang="zh-CN" altLang="en-US" kern="1200" dirty="0">
              <a:solidFill>
                <a:prstClr val="white"/>
              </a:solidFill>
              <a:latin typeface="Calibri"/>
              <a:ea typeface="宋体"/>
              <a:cs typeface="+mn-cs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3071802" y="928670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rtl="0">
              <a:lnSpc>
                <a:spcPct val="150000"/>
              </a:lnSpc>
            </a:pPr>
            <a:r>
              <a:rPr lang="en-US" altLang="zh-CN" sz="2400" kern="1200" dirty="0" smtClean="0">
                <a:solidFill>
                  <a:prstClr val="white"/>
                </a:solidFill>
                <a:latin typeface="时尚中黑简体" pitchFamily="2" charset="-122"/>
                <a:ea typeface="时尚中黑简体" pitchFamily="2" charset="-122"/>
              </a:rPr>
              <a:t>Joe</a:t>
            </a:r>
            <a:r>
              <a:rPr lang="zh-CN" altLang="en-US" sz="2400" kern="1200" dirty="0" smtClean="0">
                <a:solidFill>
                  <a:prstClr val="white"/>
                </a:solidFill>
                <a:latin typeface="时尚中黑简体" pitchFamily="2" charset="-122"/>
                <a:ea typeface="时尚中黑简体" pitchFamily="2" charset="-122"/>
              </a:rPr>
              <a:t>，关于爱情知道多少？</a:t>
            </a:r>
            <a:endParaRPr lang="en-US" altLang="zh-CN" sz="2400" kern="1200" dirty="0">
              <a:solidFill>
                <a:prstClr val="white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94" name="Picture 6" descr="C:\Documents and Settings\鱼不愚\桌面\疯鱼.png"/>
          <p:cNvPicPr>
            <a:picLocks noChangeAspect="1" noChangeArrowheads="1"/>
          </p:cNvPicPr>
          <p:nvPr/>
        </p:nvPicPr>
        <p:blipFill>
          <a:blip r:embed="rId3" cstate="print"/>
          <a:srcRect l="9174" r="10550"/>
          <a:stretch>
            <a:fillRect/>
          </a:stretch>
        </p:blipFill>
        <p:spPr bwMode="auto">
          <a:xfrm>
            <a:off x="0" y="0"/>
            <a:ext cx="1156145" cy="9601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9512" y="2873262"/>
            <a:ext cx="1656184" cy="4702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rgbClr val="C00000"/>
                </a:solidFill>
              </a:rPr>
              <a:t>第一</a:t>
            </a:r>
            <a:r>
              <a:rPr lang="en-US" altLang="zh-CN" dirty="0" smtClean="0">
                <a:solidFill>
                  <a:srgbClr val="C00000"/>
                </a:solidFill>
              </a:rPr>
              <a:t>PPT</a:t>
            </a:r>
            <a:r>
              <a:rPr lang="zh-CN" altLang="en-US" dirty="0" smtClean="0">
                <a:solidFill>
                  <a:srgbClr val="C00000"/>
                </a:solidFill>
              </a:rPr>
              <a:t>模板网，</a:t>
            </a:r>
            <a:r>
              <a:rPr lang="en-US" altLang="zh-CN" dirty="0" smtClean="0">
                <a:solidFill>
                  <a:srgbClr val="C00000"/>
                </a:solidFill>
              </a:rPr>
              <a:t>PPT</a:t>
            </a:r>
            <a:r>
              <a:rPr lang="zh-CN" altLang="en-US" dirty="0" smtClean="0">
                <a:solidFill>
                  <a:srgbClr val="C00000"/>
                </a:solidFill>
              </a:rPr>
              <a:t>动画下载 </a:t>
            </a:r>
            <a:r>
              <a:rPr lang="en-US" altLang="zh-CN" dirty="0" smtClean="0">
                <a:solidFill>
                  <a:srgbClr val="C00000"/>
                </a:solidFill>
              </a:rPr>
              <a:t>http://www.1ppt.com/xiazai/donghua/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pic>
        <p:nvPicPr>
          <p:cNvPr id="36" name="图片 35" descr="图片1.pn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tretch>
            <a:fillRect/>
          </a:stretch>
        </p:blipFill>
        <p:spPr>
          <a:xfrm>
            <a:off x="0" y="3693164"/>
            <a:ext cx="9144000" cy="2879108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5" name="椭圆形标注 34"/>
          <p:cNvSpPr/>
          <p:nvPr/>
        </p:nvSpPr>
        <p:spPr>
          <a:xfrm rot="5400000">
            <a:off x="4416152" y="751071"/>
            <a:ext cx="3114120" cy="3146642"/>
          </a:xfrm>
          <a:prstGeom prst="wedgeEllipseCallout">
            <a:avLst/>
          </a:prstGeom>
          <a:solidFill>
            <a:srgbClr val="00B0F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4786314" y="1357298"/>
            <a:ext cx="239965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那是寻觅许久后的</a:t>
            </a:r>
            <a:r>
              <a:rPr lang="zh-CN" altLang="en-US" sz="40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停留？</a:t>
            </a:r>
            <a:endParaRPr lang="zh-CN" altLang="en-US" sz="4000" dirty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1030" name="Picture 6" descr="C:\Documents and Settings\鱼不愚\桌面\疯鱼.png"/>
          <p:cNvPicPr>
            <a:picLocks noChangeAspect="1" noChangeArrowheads="1"/>
          </p:cNvPicPr>
          <p:nvPr/>
        </p:nvPicPr>
        <p:blipFill>
          <a:blip r:embed="rId3" cstate="print"/>
          <a:srcRect l="9174" r="10550"/>
          <a:stretch>
            <a:fillRect/>
          </a:stretch>
        </p:blipFill>
        <p:spPr bwMode="auto">
          <a:xfrm>
            <a:off x="6143636" y="4781561"/>
            <a:ext cx="2500298" cy="2076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2" name="组合 35"/>
          <p:cNvGrpSpPr/>
          <p:nvPr/>
        </p:nvGrpSpPr>
        <p:grpSpPr>
          <a:xfrm>
            <a:off x="2143108" y="714356"/>
            <a:ext cx="1929924" cy="5357850"/>
            <a:chOff x="2471064" y="714356"/>
            <a:chExt cx="1929924" cy="53578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2" name="矩形 21"/>
            <p:cNvSpPr/>
            <p:nvPr/>
          </p:nvSpPr>
          <p:spPr>
            <a:xfrm>
              <a:off x="2989792" y="3657382"/>
              <a:ext cx="914626" cy="84318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857488" y="2186063"/>
              <a:ext cx="1133803" cy="181444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144594" y="1150922"/>
              <a:ext cx="641588" cy="87313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923160" y="1260063"/>
              <a:ext cx="238611" cy="3470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92065" y="1971665"/>
              <a:ext cx="139897" cy="2752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18159" y="2186063"/>
              <a:ext cx="654848" cy="1091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845306" y="714356"/>
              <a:ext cx="1036843" cy="43656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845306" y="1571612"/>
              <a:ext cx="326702" cy="28086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14612" y="1135682"/>
              <a:ext cx="220117" cy="461306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915117" y="1150922"/>
              <a:ext cx="243363" cy="13493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00544" y="2186419"/>
              <a:ext cx="239119" cy="294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703213" y="3671982"/>
              <a:ext cx="218283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542634" y="4143380"/>
              <a:ext cx="365403" cy="121444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2471064" y="5843824"/>
              <a:ext cx="789787" cy="228382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966637" y="2186419"/>
              <a:ext cx="239119" cy="2940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987940" y="3671982"/>
              <a:ext cx="218283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3611201" y="5843824"/>
              <a:ext cx="789787" cy="228382"/>
            </a:xfrm>
            <a:prstGeom prst="rect">
              <a:avLst/>
            </a:prstGeom>
            <a:solidFill>
              <a:srgbClr val="33CC3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987062" y="2472984"/>
              <a:ext cx="220038" cy="125583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702335" y="2472984"/>
              <a:ext cx="220038" cy="1255835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993994" y="4143380"/>
              <a:ext cx="365403" cy="1214446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101037" y="5358924"/>
              <a:ext cx="113641" cy="49896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泪滴形 36"/>
            <p:cNvSpPr/>
            <p:nvPr/>
          </p:nvSpPr>
          <p:spPr>
            <a:xfrm>
              <a:off x="3143240" y="2700552"/>
              <a:ext cx="571504" cy="642942"/>
            </a:xfrm>
            <a:prstGeom prst="teardrop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3301882" y="2873262"/>
              <a:ext cx="285752" cy="2857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700127" y="5358924"/>
              <a:ext cx="113641" cy="49896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99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62" name="矩形 61"/>
          <p:cNvSpPr/>
          <p:nvPr/>
        </p:nvSpPr>
        <p:spPr>
          <a:xfrm flipV="1">
            <a:off x="0" y="5929330"/>
            <a:ext cx="9144000" cy="92867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形标注 34"/>
          <p:cNvSpPr/>
          <p:nvPr/>
        </p:nvSpPr>
        <p:spPr>
          <a:xfrm rot="5400000" flipV="1">
            <a:off x="1691652" y="737184"/>
            <a:ext cx="3114120" cy="3068464"/>
          </a:xfrm>
          <a:prstGeom prst="wedgeEllipseCallou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071670" y="1103170"/>
            <a:ext cx="221457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时尚中黑简体" pitchFamily="2" charset="-122"/>
                <a:ea typeface="时尚中黑简体" pitchFamily="2" charset="-122"/>
              </a:rPr>
              <a:t>那是可以久久温暖心怀的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1030" name="Picture 6" descr="C:\Documents and Settings\鱼不愚\桌面\疯鱼.png"/>
          <p:cNvPicPr>
            <a:picLocks noChangeAspect="1" noChangeArrowheads="1"/>
          </p:cNvPicPr>
          <p:nvPr/>
        </p:nvPicPr>
        <p:blipFill>
          <a:blip r:embed="rId2" cstate="print"/>
          <a:srcRect l="9174" r="10550"/>
          <a:stretch>
            <a:fillRect/>
          </a:stretch>
        </p:blipFill>
        <p:spPr bwMode="auto">
          <a:xfrm>
            <a:off x="0" y="3857628"/>
            <a:ext cx="2500298" cy="2076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1" name="组合 60"/>
          <p:cNvGrpSpPr/>
          <p:nvPr/>
        </p:nvGrpSpPr>
        <p:grpSpPr>
          <a:xfrm>
            <a:off x="5357818" y="785794"/>
            <a:ext cx="1716340" cy="5137280"/>
            <a:chOff x="5357818" y="785794"/>
            <a:chExt cx="1716340" cy="5137280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5" name="矩形 44"/>
            <p:cNvSpPr/>
            <p:nvPr/>
          </p:nvSpPr>
          <p:spPr>
            <a:xfrm>
              <a:off x="6537474" y="4714884"/>
              <a:ext cx="115200" cy="10715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5650737" y="4000504"/>
              <a:ext cx="1134000" cy="500066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647539" y="2186063"/>
              <a:ext cx="1133803" cy="1814441"/>
            </a:xfrm>
            <a:prstGeom prst="rect">
              <a:avLst/>
            </a:prstGeom>
            <a:solidFill>
              <a:srgbClr val="BB3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790415" y="1150922"/>
              <a:ext cx="785818" cy="87313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504795" y="1214422"/>
              <a:ext cx="238611" cy="3470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182116" y="1971665"/>
              <a:ext cx="139897" cy="2752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908210" y="2186063"/>
              <a:ext cx="654848" cy="1091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635357" y="785794"/>
              <a:ext cx="1155190" cy="36512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6576233" y="1500174"/>
              <a:ext cx="297934" cy="571504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6647671" y="1142984"/>
              <a:ext cx="220117" cy="46130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504795" y="1142984"/>
              <a:ext cx="243363" cy="13493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361787" y="2184060"/>
              <a:ext cx="367927" cy="265953"/>
            </a:xfrm>
            <a:prstGeom prst="rect">
              <a:avLst/>
            </a:prstGeom>
            <a:solidFill>
              <a:srgbClr val="BB3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357818" y="3671982"/>
              <a:ext cx="218283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361787" y="2445688"/>
              <a:ext cx="224765" cy="1255835"/>
            </a:xfrm>
            <a:prstGeom prst="rect">
              <a:avLst/>
            </a:prstGeom>
            <a:solidFill>
              <a:srgbClr val="BB3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822848" y="4714884"/>
              <a:ext cx="113641" cy="10715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5650737" y="4389225"/>
              <a:ext cx="428628" cy="35719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6361919" y="4389225"/>
              <a:ext cx="428628" cy="35719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456285" y="5780198"/>
              <a:ext cx="500066" cy="142876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flipH="1">
              <a:off x="6521510" y="5781722"/>
              <a:ext cx="489398" cy="139828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705461" y="2184060"/>
              <a:ext cx="367927" cy="265953"/>
            </a:xfrm>
            <a:prstGeom prst="rect">
              <a:avLst/>
            </a:prstGeom>
            <a:solidFill>
              <a:srgbClr val="BB3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845424" y="3671982"/>
              <a:ext cx="218283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6849393" y="2445688"/>
              <a:ext cx="224765" cy="1255835"/>
            </a:xfrm>
            <a:prstGeom prst="rect">
              <a:avLst/>
            </a:prstGeom>
            <a:solidFill>
              <a:srgbClr val="BB33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5647539" y="3990054"/>
              <a:ext cx="285752" cy="35719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6507348" y="3990054"/>
              <a:ext cx="285752" cy="35719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5929322" y="2786058"/>
              <a:ext cx="285752" cy="2143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6286512" y="2786058"/>
              <a:ext cx="285752" cy="2143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6116340" y="2857496"/>
              <a:ext cx="241610" cy="28575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6000760" y="3130451"/>
              <a:ext cx="500066" cy="22711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6096338" y="3286124"/>
              <a:ext cx="285752" cy="18917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>
            <a:off x="0" y="6135270"/>
            <a:ext cx="9144000" cy="2143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0" y="6500834"/>
            <a:ext cx="9144000" cy="21431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2502274" y="2714620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prstClr val="black">
                    <a:lumMod val="95000"/>
                    <a:lumOff val="5000"/>
                  </a:prstClr>
                </a:solidFill>
                <a:latin typeface="时尚中黑简体" pitchFamily="2" charset="-122"/>
                <a:ea typeface="时尚中黑简体" pitchFamily="2" charset="-122"/>
              </a:rPr>
              <a:t>港湾？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-32" y="0"/>
            <a:ext cx="9144000" cy="6858000"/>
          </a:xfrm>
          <a:prstGeom prst="rect">
            <a:avLst/>
          </a:prstGeom>
          <a:solidFill>
            <a:srgbClr val="C1118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62" name="矩形 61"/>
          <p:cNvSpPr/>
          <p:nvPr/>
        </p:nvSpPr>
        <p:spPr>
          <a:xfrm flipV="1">
            <a:off x="0" y="5929330"/>
            <a:ext cx="9144000" cy="928670"/>
          </a:xfrm>
          <a:prstGeom prst="rect">
            <a:avLst/>
          </a:prstGeom>
          <a:solidFill>
            <a:srgbClr val="00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形标注 34"/>
          <p:cNvSpPr/>
          <p:nvPr/>
        </p:nvSpPr>
        <p:spPr>
          <a:xfrm rot="5400000" flipV="1">
            <a:off x="1691652" y="737184"/>
            <a:ext cx="3114120" cy="3068464"/>
          </a:xfrm>
          <a:prstGeom prst="wedgeEllipseCallou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103202" y="1071546"/>
            <a:ext cx="235745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latin typeface="时尚中黑简体" pitchFamily="2" charset="-122"/>
                <a:ea typeface="时尚中黑简体" pitchFamily="2" charset="-122"/>
              </a:rPr>
              <a:t>那是相视一笑便彼此相知的低头数语？</a:t>
            </a:r>
            <a:endParaRPr lang="zh-CN" altLang="en-US" sz="3600" dirty="0"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1030" name="Picture 6" descr="C:\Documents and Settings\鱼不愚\桌面\疯鱼.png"/>
          <p:cNvPicPr>
            <a:picLocks noChangeAspect="1" noChangeArrowheads="1"/>
          </p:cNvPicPr>
          <p:nvPr/>
        </p:nvPicPr>
        <p:blipFill>
          <a:blip r:embed="rId2" cstate="print"/>
          <a:srcRect l="9174" r="10550"/>
          <a:stretch>
            <a:fillRect/>
          </a:stretch>
        </p:blipFill>
        <p:spPr bwMode="auto">
          <a:xfrm>
            <a:off x="-32" y="4781561"/>
            <a:ext cx="2500298" cy="2076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2" name="组合 31"/>
          <p:cNvGrpSpPr/>
          <p:nvPr/>
        </p:nvGrpSpPr>
        <p:grpSpPr>
          <a:xfrm>
            <a:off x="5377553" y="785794"/>
            <a:ext cx="1716518" cy="5137280"/>
            <a:chOff x="5377553" y="785794"/>
            <a:chExt cx="1716518" cy="513728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45" name="矩形 44"/>
            <p:cNvSpPr/>
            <p:nvPr/>
          </p:nvSpPr>
          <p:spPr>
            <a:xfrm>
              <a:off x="6553240" y="4714884"/>
              <a:ext cx="115200" cy="10715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674710" y="2186063"/>
              <a:ext cx="1133803" cy="2314507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5774648" y="1150922"/>
              <a:ext cx="924725" cy="87313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567859" y="1214422"/>
              <a:ext cx="238611" cy="3470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6197882" y="1971665"/>
              <a:ext cx="139897" cy="2752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5923976" y="2186063"/>
              <a:ext cx="654848" cy="24280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5639248" y="785794"/>
              <a:ext cx="1180800" cy="36512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6567355" y="1142984"/>
              <a:ext cx="243363" cy="13493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377553" y="2186636"/>
              <a:ext cx="367927" cy="26595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5378421" y="3671982"/>
              <a:ext cx="223200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5377553" y="2445688"/>
              <a:ext cx="224765" cy="125583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838614" y="4714884"/>
              <a:ext cx="113641" cy="10715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5676605" y="4389225"/>
              <a:ext cx="428628" cy="35719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6375912" y="4389225"/>
              <a:ext cx="428628" cy="35719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5472051" y="5780198"/>
              <a:ext cx="500066" cy="142876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 flipH="1">
              <a:off x="6537276" y="5781722"/>
              <a:ext cx="489398" cy="13982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 38"/>
            <p:cNvSpPr/>
            <p:nvPr/>
          </p:nvSpPr>
          <p:spPr>
            <a:xfrm>
              <a:off x="6723803" y="2186636"/>
              <a:ext cx="367927" cy="265953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6866027" y="3671982"/>
              <a:ext cx="223200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6869306" y="2445688"/>
              <a:ext cx="224765" cy="1255835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5653458" y="1214422"/>
              <a:ext cx="238611" cy="3470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5646053" y="1142984"/>
              <a:ext cx="243363" cy="134938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>
              <a:off x="5929322" y="3286124"/>
              <a:ext cx="627176" cy="571504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5764572" y="2500306"/>
              <a:ext cx="142876" cy="1428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6565846" y="2500306"/>
              <a:ext cx="142876" cy="1428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E14C1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35" name="椭圆形标注 34"/>
          <p:cNvSpPr/>
          <p:nvPr/>
        </p:nvSpPr>
        <p:spPr>
          <a:xfrm rot="5400000">
            <a:off x="4458356" y="751071"/>
            <a:ext cx="3114120" cy="3146642"/>
          </a:xfrm>
          <a:prstGeom prst="wedgeEllipseCallout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4786314" y="1347132"/>
            <a:ext cx="264320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rgbClr val="002060"/>
                </a:solidFill>
                <a:latin typeface="时尚中黑简体" pitchFamily="2" charset="-122"/>
                <a:ea typeface="时尚中黑简体" pitchFamily="2" charset="-122"/>
              </a:rPr>
              <a:t>嗯</a:t>
            </a:r>
            <a:r>
              <a:rPr lang="en-US" altLang="zh-CN" sz="4000" dirty="0" smtClean="0">
                <a:solidFill>
                  <a:srgbClr val="002060"/>
                </a:solidFill>
                <a:latin typeface="时尚中黑简体" pitchFamily="2" charset="-122"/>
                <a:ea typeface="时尚中黑简体" pitchFamily="2" charset="-122"/>
              </a:rPr>
              <a:t>……</a:t>
            </a:r>
          </a:p>
          <a:p>
            <a:pPr algn="ctr"/>
            <a:r>
              <a:rPr lang="zh-CN" altLang="en-US" sz="4000" dirty="0" smtClean="0">
                <a:solidFill>
                  <a:srgbClr val="002060"/>
                </a:solidFill>
                <a:latin typeface="时尚中黑简体" pitchFamily="2" charset="-122"/>
                <a:ea typeface="时尚中黑简体" pitchFamily="2" charset="-122"/>
              </a:rPr>
              <a:t>说不清，道不尽？</a:t>
            </a:r>
            <a:endParaRPr lang="zh-CN" altLang="en-US" sz="4000" dirty="0">
              <a:solidFill>
                <a:srgbClr val="002060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  <p:pic>
        <p:nvPicPr>
          <p:cNvPr id="1030" name="Picture 6" descr="C:\Documents and Settings\鱼不愚\桌面\疯鱼.png"/>
          <p:cNvPicPr>
            <a:picLocks noChangeAspect="1" noChangeArrowheads="1"/>
          </p:cNvPicPr>
          <p:nvPr/>
        </p:nvPicPr>
        <p:blipFill>
          <a:blip r:embed="rId2" cstate="print"/>
          <a:srcRect l="9174" r="10550"/>
          <a:stretch>
            <a:fillRect/>
          </a:stretch>
        </p:blipFill>
        <p:spPr bwMode="auto">
          <a:xfrm>
            <a:off x="6143636" y="4781561"/>
            <a:ext cx="2500298" cy="2076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60" name="组合 59"/>
          <p:cNvGrpSpPr/>
          <p:nvPr/>
        </p:nvGrpSpPr>
        <p:grpSpPr>
          <a:xfrm>
            <a:off x="2184052" y="785794"/>
            <a:ext cx="2000264" cy="5222365"/>
            <a:chOff x="2184052" y="785794"/>
            <a:chExt cx="2000264" cy="52223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矩形 44"/>
            <p:cNvSpPr/>
            <p:nvPr/>
          </p:nvSpPr>
          <p:spPr>
            <a:xfrm>
              <a:off x="3473132" y="4643446"/>
              <a:ext cx="115200" cy="114300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500298" y="3714752"/>
              <a:ext cx="1357322" cy="78581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571736" y="2186063"/>
              <a:ext cx="1133803" cy="1814441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738362" y="1150922"/>
              <a:ext cx="785818" cy="87313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637408" y="1260063"/>
              <a:ext cx="238611" cy="3470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106313" y="1971665"/>
              <a:ext cx="139897" cy="2752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832407" y="2186063"/>
              <a:ext cx="654848" cy="1091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607054" y="785794"/>
              <a:ext cx="1036843" cy="365128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464554" y="1571612"/>
              <a:ext cx="297934" cy="571504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428860" y="1135682"/>
              <a:ext cx="220117" cy="461306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503237" y="1150922"/>
              <a:ext cx="243363" cy="134938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414792" y="2186419"/>
              <a:ext cx="239119" cy="2940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417461" y="3671982"/>
              <a:ext cx="218283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680885" y="2186419"/>
              <a:ext cx="239119" cy="29408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702188" y="3671982"/>
              <a:ext cx="218283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701310" y="2472984"/>
              <a:ext cx="136800" cy="125583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500297" y="2472984"/>
              <a:ext cx="136323" cy="125583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357422" y="4146578"/>
              <a:ext cx="1643074" cy="35719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2815285" y="4643446"/>
              <a:ext cx="113641" cy="1143008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357422" y="1928802"/>
              <a:ext cx="326702" cy="280864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" name="组合 49"/>
            <p:cNvGrpSpPr/>
            <p:nvPr/>
          </p:nvGrpSpPr>
          <p:grpSpPr>
            <a:xfrm>
              <a:off x="2325890" y="5650970"/>
              <a:ext cx="656601" cy="357189"/>
              <a:chOff x="2580110" y="5572140"/>
              <a:chExt cx="656601" cy="357189"/>
            </a:xfrm>
            <a:solidFill>
              <a:schemeClr val="bg1"/>
            </a:solidFill>
          </p:grpSpPr>
          <p:sp>
            <p:nvSpPr>
              <p:cNvPr id="23" name="矩形 22"/>
              <p:cNvSpPr/>
              <p:nvPr/>
            </p:nvSpPr>
            <p:spPr>
              <a:xfrm>
                <a:off x="3000364" y="5572140"/>
                <a:ext cx="236347" cy="2143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150632" y="5723390"/>
                <a:ext cx="72000" cy="2059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580110" y="5715016"/>
                <a:ext cx="500066" cy="14287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" name="组合 50"/>
            <p:cNvGrpSpPr/>
            <p:nvPr/>
          </p:nvGrpSpPr>
          <p:grpSpPr>
            <a:xfrm flipH="1">
              <a:off x="3428992" y="5642824"/>
              <a:ext cx="642593" cy="349569"/>
              <a:chOff x="2580110" y="5572140"/>
              <a:chExt cx="656601" cy="357189"/>
            </a:xfrm>
            <a:solidFill>
              <a:schemeClr val="bg1"/>
            </a:solidFill>
          </p:grpSpPr>
          <p:sp>
            <p:nvSpPr>
              <p:cNvPr id="52" name="矩形 51"/>
              <p:cNvSpPr/>
              <p:nvPr/>
            </p:nvSpPr>
            <p:spPr>
              <a:xfrm>
                <a:off x="3000364" y="5572140"/>
                <a:ext cx="236347" cy="214314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3150632" y="5723390"/>
                <a:ext cx="72000" cy="20593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580110" y="5715016"/>
                <a:ext cx="500066" cy="14287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3488894" y="1150922"/>
              <a:ext cx="243363" cy="134938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3574506" y="1135682"/>
              <a:ext cx="220117" cy="461306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矩形 46"/>
            <p:cNvSpPr/>
            <p:nvPr/>
          </p:nvSpPr>
          <p:spPr>
            <a:xfrm>
              <a:off x="3521658" y="1571612"/>
              <a:ext cx="297934" cy="571504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3615180" y="1928802"/>
              <a:ext cx="326702" cy="280864"/>
            </a:xfrm>
            <a:prstGeom prst="rect">
              <a:avLst/>
            </a:prstGeom>
            <a:solidFill>
              <a:srgbClr val="00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3362825" y="1260063"/>
              <a:ext cx="238611" cy="3470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>
              <a:off x="2857488" y="2714620"/>
              <a:ext cx="642942" cy="642942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矩形 55"/>
            <p:cNvSpPr/>
            <p:nvPr/>
          </p:nvSpPr>
          <p:spPr>
            <a:xfrm>
              <a:off x="2275534" y="4303102"/>
              <a:ext cx="1840542" cy="2143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184052" y="4429132"/>
              <a:ext cx="2000264" cy="214314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左箭头 58"/>
            <p:cNvSpPr/>
            <p:nvPr/>
          </p:nvSpPr>
          <p:spPr>
            <a:xfrm rot="5400000">
              <a:off x="2959420" y="2887990"/>
              <a:ext cx="428628" cy="285752"/>
            </a:xfrm>
            <a:prstGeom prst="leftArrow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斜纹 60"/>
          <p:cNvSpPr/>
          <p:nvPr/>
        </p:nvSpPr>
        <p:spPr>
          <a:xfrm rot="16200000">
            <a:off x="-250033" y="4750579"/>
            <a:ext cx="2357454" cy="1857388"/>
          </a:xfrm>
          <a:prstGeom prst="diagStripe">
            <a:avLst>
              <a:gd name="adj" fmla="val 5147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6" name="斜纹 65"/>
          <p:cNvSpPr/>
          <p:nvPr/>
        </p:nvSpPr>
        <p:spPr>
          <a:xfrm rot="5400000">
            <a:off x="7148292" y="-101516"/>
            <a:ext cx="1894215" cy="2097200"/>
          </a:xfrm>
          <a:prstGeom prst="diagStripe">
            <a:avLst>
              <a:gd name="adj" fmla="val 63487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206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pic>
        <p:nvPicPr>
          <p:cNvPr id="39" name="图片 38" descr="图片1.png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lum bright="40000"/>
          </a:blip>
          <a:stretch>
            <a:fillRect/>
          </a:stretch>
        </p:blipFill>
        <p:spPr>
          <a:xfrm>
            <a:off x="4357686" y="3500438"/>
            <a:ext cx="4643438" cy="2021884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  <p:sp>
        <p:nvSpPr>
          <p:cNvPr id="35" name="椭圆形标注 34"/>
          <p:cNvSpPr/>
          <p:nvPr/>
        </p:nvSpPr>
        <p:spPr>
          <a:xfrm rot="5400000">
            <a:off x="4458356" y="751071"/>
            <a:ext cx="3114120" cy="3146642"/>
          </a:xfrm>
          <a:prstGeom prst="wedgeEllipseCallout">
            <a:avLst/>
          </a:prstGeom>
          <a:solidFill>
            <a:srgbClr val="FF33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030" name="Picture 6" descr="C:\Documents and Settings\鱼不愚\桌面\疯鱼.png"/>
          <p:cNvPicPr>
            <a:picLocks noChangeAspect="1" noChangeArrowheads="1"/>
          </p:cNvPicPr>
          <p:nvPr/>
        </p:nvPicPr>
        <p:blipFill>
          <a:blip r:embed="rId3" cstate="print"/>
          <a:srcRect l="9174" r="10550"/>
          <a:stretch>
            <a:fillRect/>
          </a:stretch>
        </p:blipFill>
        <p:spPr bwMode="auto">
          <a:xfrm>
            <a:off x="6643702" y="4781561"/>
            <a:ext cx="2500298" cy="207643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8" name="组合 57"/>
          <p:cNvGrpSpPr/>
          <p:nvPr/>
        </p:nvGrpSpPr>
        <p:grpSpPr>
          <a:xfrm>
            <a:off x="2285984" y="785794"/>
            <a:ext cx="1847524" cy="5222365"/>
            <a:chOff x="2571736" y="785794"/>
            <a:chExt cx="1847524" cy="52223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5" name="矩形 44"/>
            <p:cNvSpPr/>
            <p:nvPr/>
          </p:nvSpPr>
          <p:spPr>
            <a:xfrm>
              <a:off x="3747423" y="4714884"/>
              <a:ext cx="115200" cy="10715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2786050" y="3714752"/>
              <a:ext cx="1357322" cy="78581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2857488" y="2186063"/>
              <a:ext cx="1133803" cy="181444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3144594" y="1150922"/>
              <a:ext cx="641588" cy="87313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2923160" y="1260063"/>
              <a:ext cx="238611" cy="3470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3392065" y="1971665"/>
              <a:ext cx="139897" cy="27527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3118159" y="2186063"/>
              <a:ext cx="654848" cy="10914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2845306" y="785794"/>
              <a:ext cx="1036843" cy="36512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2845306" y="1571612"/>
              <a:ext cx="297934" cy="57150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2714612" y="1135682"/>
              <a:ext cx="220117" cy="461306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2915117" y="1150922"/>
              <a:ext cx="243363" cy="134938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00544" y="2186419"/>
              <a:ext cx="239119" cy="29408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703213" y="3671982"/>
              <a:ext cx="218283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3966637" y="2186419"/>
              <a:ext cx="239119" cy="294088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3987940" y="3671982"/>
              <a:ext cx="218283" cy="327424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987062" y="2472984"/>
              <a:ext cx="136800" cy="125583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/>
            <p:cNvSpPr/>
            <p:nvPr/>
          </p:nvSpPr>
          <p:spPr>
            <a:xfrm>
              <a:off x="2786049" y="2472984"/>
              <a:ext cx="136323" cy="1255835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矩形 31"/>
            <p:cNvSpPr/>
            <p:nvPr/>
          </p:nvSpPr>
          <p:spPr>
            <a:xfrm>
              <a:off x="2571736" y="4357694"/>
              <a:ext cx="428628" cy="35719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3101037" y="4714884"/>
              <a:ext cx="113641" cy="107157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矩形 35"/>
            <p:cNvSpPr/>
            <p:nvPr/>
          </p:nvSpPr>
          <p:spPr>
            <a:xfrm>
              <a:off x="2673662" y="2071678"/>
              <a:ext cx="326702" cy="28086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 41"/>
            <p:cNvSpPr/>
            <p:nvPr/>
          </p:nvSpPr>
          <p:spPr>
            <a:xfrm>
              <a:off x="3044702" y="4389225"/>
              <a:ext cx="428628" cy="35719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 42"/>
            <p:cNvSpPr/>
            <p:nvPr/>
          </p:nvSpPr>
          <p:spPr>
            <a:xfrm>
              <a:off x="3517668" y="4389225"/>
              <a:ext cx="428628" cy="35719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矩形 43"/>
            <p:cNvSpPr/>
            <p:nvPr/>
          </p:nvSpPr>
          <p:spPr>
            <a:xfrm>
              <a:off x="3990632" y="4389225"/>
              <a:ext cx="428628" cy="357190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2611642" y="5650970"/>
              <a:ext cx="656601" cy="357189"/>
              <a:chOff x="2580110" y="5572140"/>
              <a:chExt cx="656601" cy="357189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3000364" y="5572140"/>
                <a:ext cx="236347" cy="214314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150632" y="5723390"/>
                <a:ext cx="72000" cy="205939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580110" y="5715016"/>
                <a:ext cx="500066" cy="142876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1" name="组合 50"/>
            <p:cNvGrpSpPr/>
            <p:nvPr/>
          </p:nvGrpSpPr>
          <p:grpSpPr>
            <a:xfrm flipH="1">
              <a:off x="3714744" y="5642824"/>
              <a:ext cx="642593" cy="349569"/>
              <a:chOff x="2580110" y="5572140"/>
              <a:chExt cx="656601" cy="357189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3000364" y="5572140"/>
                <a:ext cx="236347" cy="214314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矩形 52"/>
              <p:cNvSpPr/>
              <p:nvPr/>
            </p:nvSpPr>
            <p:spPr>
              <a:xfrm>
                <a:off x="3150632" y="5723390"/>
                <a:ext cx="72000" cy="205939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矩形 53"/>
              <p:cNvSpPr/>
              <p:nvPr/>
            </p:nvSpPr>
            <p:spPr>
              <a:xfrm>
                <a:off x="2580110" y="5715016"/>
                <a:ext cx="500066" cy="142876"/>
              </a:xfrm>
              <a:prstGeom prst="rect">
                <a:avLst/>
              </a:prstGeom>
              <a:solidFill>
                <a:srgbClr val="33CC3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心形 56"/>
            <p:cNvSpPr/>
            <p:nvPr/>
          </p:nvSpPr>
          <p:spPr>
            <a:xfrm>
              <a:off x="3143240" y="2643182"/>
              <a:ext cx="628648" cy="628648"/>
            </a:xfrm>
            <a:prstGeom prst="heart">
              <a:avLst/>
            </a:prstGeom>
            <a:solidFill>
              <a:srgbClr val="FF00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4786314" y="1500174"/>
            <a:ext cx="26432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大胆爱，</a:t>
            </a:r>
            <a:endParaRPr lang="en-US" altLang="zh-CN" sz="4800" dirty="0" smtClean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  <a:p>
            <a:pPr algn="ctr"/>
            <a:r>
              <a:rPr lang="zh-CN" altLang="en-US" sz="48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就知道</a:t>
            </a:r>
            <a:r>
              <a:rPr lang="en-US" altLang="zh-CN" sz="4800" dirty="0" smtClean="0">
                <a:solidFill>
                  <a:schemeClr val="bg1"/>
                </a:solidFill>
                <a:latin typeface="时尚中黑简体" pitchFamily="2" charset="-122"/>
                <a:ea typeface="时尚中黑简体" pitchFamily="2" charset="-122"/>
              </a:rPr>
              <a:t>!</a:t>
            </a:r>
            <a:endParaRPr lang="zh-CN" altLang="en-US" sz="4800" dirty="0">
              <a:solidFill>
                <a:schemeClr val="bg1"/>
              </a:solidFill>
              <a:latin typeface="时尚中黑简体" pitchFamily="2" charset="-122"/>
              <a:ea typeface="时尚中黑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</TotalTime>
  <Words>62</Words>
  <Application>Microsoft Office PowerPoint</Application>
  <PresentationFormat>全屏显示(4:3)</PresentationFormat>
  <Paragraphs>10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jccook</cp:lastModifiedBy>
  <cp:revision>20</cp:revision>
  <dcterms:modified xsi:type="dcterms:W3CDTF">2012-12-17T11:25:18Z</dcterms:modified>
</cp:coreProperties>
</file>