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Picture 16" descr="interrogacon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11940" r="38039" b="26476"/>
          <a:stretch>
            <a:fillRect/>
          </a:stretch>
        </p:blipFill>
        <p:spPr bwMode="auto">
          <a:xfrm>
            <a:off x="5220072" y="656313"/>
            <a:ext cx="3780799" cy="60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165" y="1853839"/>
            <a:ext cx="5681003" cy="36633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19417</TotalTime>
  <Words>6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893</cp:revision>
  <dcterms:created xsi:type="dcterms:W3CDTF">2009-02-11T05:37:22Z</dcterms:created>
  <dcterms:modified xsi:type="dcterms:W3CDTF">2012-12-17T03:52:19Z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