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70" r:id="rId4"/>
    <p:sldId id="273" r:id="rId5"/>
    <p:sldId id="272" r:id="rId6"/>
    <p:sldId id="274" r:id="rId7"/>
    <p:sldId id="271" r:id="rId8"/>
    <p:sldId id="275" r:id="rId9"/>
    <p:sldId id="276" r:id="rId10"/>
    <p:sldId id="277" r:id="rId1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2678E"/>
    <a:srgbClr val="48BFE0"/>
    <a:srgbClr val="79C8EF"/>
    <a:srgbClr val="BDD8E5"/>
    <a:srgbClr val="C3CFE5"/>
    <a:srgbClr val="00A0F0"/>
    <a:srgbClr val="577283"/>
    <a:srgbClr val="567284"/>
    <a:srgbClr val="007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63" autoAdjust="0"/>
    <p:restoredTop sz="94660" autoAdjust="0"/>
  </p:normalViewPr>
  <p:slideViewPr>
    <p:cSldViewPr>
      <p:cViewPr>
        <p:scale>
          <a:sx n="90" d="100"/>
          <a:sy n="90" d="100"/>
        </p:scale>
        <p:origin x="-810" y="-32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2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1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3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8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43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505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9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1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7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3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0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90A5C-9793-46EB-8BB9-1397BE05DB97}" type="datetimeFigureOut">
              <a:rPr lang="zh-CN" altLang="en-US" smtClean="0"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FB000-D558-447E-9907-1BC8E46D7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2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-14514" y="1837684"/>
            <a:ext cx="9158514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>
                <a:latin typeface="微软雅黑" pitchFamily="34" charset="-122"/>
                <a:ea typeface="微软雅黑" pitchFamily="34" charset="-122"/>
              </a:rPr>
              <a:t>风格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350" y="1232592"/>
            <a:ext cx="1746785" cy="857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2987824" y="2713484"/>
            <a:ext cx="338437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模板网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77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04048" y="1804455"/>
            <a:ext cx="3744416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仿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网站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068" y="-740618"/>
            <a:ext cx="285752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5258" y="-740618"/>
            <a:ext cx="71438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3710" y="-740616"/>
            <a:ext cx="14287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8024" y="-740616"/>
            <a:ext cx="214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2514" y="-740616"/>
            <a:ext cx="714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8068" y="2259756"/>
            <a:ext cx="285752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163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4980" y="2259756"/>
            <a:ext cx="142876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8659" y="2259756"/>
            <a:ext cx="214314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419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9726" y="1804634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1814" y="2012928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068" y="-740616"/>
            <a:ext cx="285752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85258" y="-740616"/>
            <a:ext cx="71438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3710" y="-740616"/>
            <a:ext cx="142876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98024" y="-740616"/>
            <a:ext cx="214314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42514" y="-740616"/>
            <a:ext cx="71438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1590"/>
            <a:ext cx="2349500" cy="25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461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00"/>
                            </p:stCondLst>
                            <p:childTnLst>
                              <p:par>
                                <p:cTn id="34" presetID="2" presetClass="exit" presetSubtype="4" accel="5000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5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5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5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400"/>
                            </p:stCondLst>
                            <p:childTnLst>
                              <p:par>
                                <p:cTn id="10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1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493466" y="205559"/>
            <a:ext cx="1779180" cy="344537"/>
          </a:xfrm>
          <a:prstGeom prst="roundRect">
            <a:avLst>
              <a:gd name="adj" fmla="val 9369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0312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 cmpd="sng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70" y="1129916"/>
            <a:ext cx="1357914" cy="1671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635" y="3063822"/>
            <a:ext cx="1366789" cy="16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9" name="矩形 48"/>
          <p:cNvSpPr/>
          <p:nvPr/>
        </p:nvSpPr>
        <p:spPr>
          <a:xfrm>
            <a:off x="2987824" y="1451020"/>
            <a:ext cx="552297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苹果电脑公司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Steve Paul Jobs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Stephen </a:t>
            </a:r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Gary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等于</a:t>
            </a:r>
            <a:r>
              <a:rPr lang="en-US" altLang="zh-CN" sz="4400" dirty="0" smtClean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日创立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101807" y="2651228"/>
            <a:ext cx="1615014" cy="3194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 w="6350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ea typeface="黑体" pitchFamily="49" charset="-122"/>
              </a:rPr>
              <a:t>免费下载 </a:t>
            </a:r>
            <a:r>
              <a:rPr lang="en-US" altLang="zh-CN" sz="1200" dirty="0" smtClean="0">
                <a:ea typeface="黑体" pitchFamily="49" charset="-122"/>
              </a:rPr>
              <a:t>iTunes</a:t>
            </a:r>
            <a:endParaRPr lang="zh-CN" altLang="en-US" sz="1200" dirty="0">
              <a:ea typeface="黑体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15742" y="2651228"/>
            <a:ext cx="1382516" cy="0"/>
          </a:xfrm>
          <a:prstGeom prst="line">
            <a:avLst/>
          </a:prstGeom>
          <a:ln>
            <a:solidFill>
              <a:srgbClr val="FFFFFF">
                <a:alpha val="21961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97418" y="2660383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413882" y="4225652"/>
            <a:ext cx="338437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模板网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6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8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4008E-6 L 0.15329 0.000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7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  <p:bldP spid="2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282820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5315" y="2291511"/>
            <a:ext cx="1564026" cy="1564026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</a:rPr>
              <a:t>Apple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90364" y="3937620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iPhone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03353" y="1373302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Mac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15071" y="825209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iTunes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39882" y="1921396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</a:rPr>
              <a:t>iPad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896472" y="3726201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iPod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196114" y="2540000"/>
            <a:ext cx="1538515" cy="348343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4804229" y="1843316"/>
            <a:ext cx="290285" cy="537027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452914" y="2148114"/>
            <a:ext cx="1262743" cy="580572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2960684" y="3541486"/>
            <a:ext cx="827545" cy="540150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 flipV="1">
            <a:off x="4949371" y="3628571"/>
            <a:ext cx="413793" cy="453066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5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2928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2065412"/>
            <a:ext cx="9155875" cy="2291937"/>
          </a:xfrm>
          <a:custGeom>
            <a:avLst/>
            <a:gdLst>
              <a:gd name="connsiteX0" fmla="*/ 0 w 9155875"/>
              <a:gd name="connsiteY0" fmla="*/ 2291937 h 2291937"/>
              <a:gd name="connsiteX1" fmla="*/ 2909455 w 9155875"/>
              <a:gd name="connsiteY1" fmla="*/ 2291937 h 2291937"/>
              <a:gd name="connsiteX2" fmla="*/ 5807034 w 9155875"/>
              <a:gd name="connsiteY2" fmla="*/ 0 h 2291937"/>
              <a:gd name="connsiteX3" fmla="*/ 9155875 w 9155875"/>
              <a:gd name="connsiteY3" fmla="*/ 0 h 229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875" h="2291937">
                <a:moveTo>
                  <a:pt x="0" y="2291937"/>
                </a:moveTo>
                <a:lnTo>
                  <a:pt x="2909455" y="2291937"/>
                </a:lnTo>
                <a:lnTo>
                  <a:pt x="5807034" y="0"/>
                </a:lnTo>
                <a:lnTo>
                  <a:pt x="9155875" y="0"/>
                </a:lnTo>
              </a:path>
            </a:pathLst>
          </a:custGeom>
          <a:ln w="38100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7283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1984</a:t>
            </a:r>
            <a:endParaRPr lang="zh-CN" altLang="en-US" dirty="0">
              <a:solidFill>
                <a:srgbClr val="0072F0"/>
              </a:solidFill>
            </a:endParaRPr>
          </a:p>
        </p:txBody>
      </p:sp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156786" y="3211380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20669"/>
            <a:ext cx="2333333" cy="119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0"/>
          <a:stretch/>
        </p:blipFill>
        <p:spPr>
          <a:xfrm>
            <a:off x="533505" y="1353291"/>
            <a:ext cx="1950263" cy="164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0" name="直接连接符 29"/>
          <p:cNvCxnSpPr/>
          <p:nvPr/>
        </p:nvCxnSpPr>
        <p:spPr>
          <a:xfrm flipV="1">
            <a:off x="2438540" y="3190253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123728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2001</a:t>
            </a:r>
            <a:endParaRPr lang="zh-CN" altLang="en-US" dirty="0">
              <a:solidFill>
                <a:srgbClr val="0072F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277384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08104" y="336155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851920" y="3068965"/>
            <a:ext cx="0" cy="335571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6" r="8282" b="4225"/>
          <a:stretch/>
        </p:blipFill>
        <p:spPr>
          <a:xfrm>
            <a:off x="3563888" y="1463253"/>
            <a:ext cx="766506" cy="1363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909314" y="3225390"/>
            <a:ext cx="2706251" cy="58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You can add your text</a:t>
            </a:r>
          </a:p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in this way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97530" y="385632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2007</a:t>
            </a:r>
            <a:endParaRPr lang="zh-CN" altLang="en-US" dirty="0">
              <a:solidFill>
                <a:srgbClr val="0072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7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49E-8 L 0.13733 0.00028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28 L 0.05312 0.00056 " pathEditMode="relative" rAng="0" ptsTypes="AA">
                                      <p:cBhvr>
                                        <p:cTn id="5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2 0.00056 L 0.15642 -0.12937 " pathEditMode="relative" rAng="0" ptsTypes="AA">
                                      <p:cBhvr>
                                        <p:cTn id="6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64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31" grpId="0" animBg="1"/>
      <p:bldP spid="33" grpId="0" animBg="1"/>
      <p:bldP spid="33" grpId="1" animBg="1"/>
      <p:bldP spid="3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31494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73852" y="1057300"/>
            <a:ext cx="5596296" cy="389479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Picture speaks louder than words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5" y="1633364"/>
            <a:ext cx="4857750" cy="321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331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2833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并列关系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23728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iPhone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127736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843042" y="2769163"/>
            <a:ext cx="1378662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25832" y="4297604"/>
            <a:ext cx="393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Try as simple as possible…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054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6" grpId="0" animBg="1"/>
      <p:bldP spid="3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7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8751137">
            <a:off x="6721770" y="4235232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强调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69066" y="1471227"/>
            <a:ext cx="3397926" cy="3380547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iPhone</a:t>
            </a:r>
            <a:endParaRPr lang="zh-CN" altLang="en-US" sz="3200" dirty="0"/>
          </a:p>
        </p:txBody>
      </p:sp>
      <p:sp>
        <p:nvSpPr>
          <p:cNvPr id="27" name="椭圆 26"/>
          <p:cNvSpPr/>
          <p:nvPr/>
        </p:nvSpPr>
        <p:spPr>
          <a:xfrm>
            <a:off x="1731610" y="2711451"/>
            <a:ext cx="900100" cy="9001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89334" y="2961446"/>
            <a:ext cx="933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77283"/>
                </a:solidFill>
              </a:rPr>
              <a:t>VS</a:t>
            </a:r>
            <a:endParaRPr lang="zh-CN" altLang="en-US" sz="2000" dirty="0">
              <a:solidFill>
                <a:srgbClr val="577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86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674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递进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1718811" y="1455521"/>
            <a:ext cx="5272069" cy="2515926"/>
          </a:xfrm>
          <a:prstGeom prst="rightArrow">
            <a:avLst>
              <a:gd name="adj1" fmla="val 50000"/>
              <a:gd name="adj2" fmla="val 95243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08974" y="2388597"/>
            <a:ext cx="649774" cy="64977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 smtClean="0"/>
              <a:t>iPad</a:t>
            </a:r>
            <a:endParaRPr lang="zh-CN" altLang="en-US" sz="1200" dirty="0"/>
          </a:p>
        </p:txBody>
      </p:sp>
      <p:sp>
        <p:nvSpPr>
          <p:cNvPr id="29" name="椭圆 28"/>
          <p:cNvSpPr/>
          <p:nvPr/>
        </p:nvSpPr>
        <p:spPr>
          <a:xfrm>
            <a:off x="3512030" y="2209428"/>
            <a:ext cx="1008112" cy="10081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 smtClean="0"/>
              <a:t>iPad</a:t>
            </a:r>
            <a:endParaRPr lang="zh-CN" altLang="en-US" sz="2000" dirty="0"/>
          </a:p>
        </p:txBody>
      </p:sp>
      <p:sp>
        <p:nvSpPr>
          <p:cNvPr id="3" name="椭圆 2"/>
          <p:cNvSpPr/>
          <p:nvPr/>
        </p:nvSpPr>
        <p:spPr>
          <a:xfrm>
            <a:off x="5278530" y="930496"/>
            <a:ext cx="3397926" cy="338054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iPhone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171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27" grpId="0" animBg="1"/>
      <p:bldP spid="29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62675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892022" y="1489348"/>
            <a:ext cx="1359957" cy="26325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2678E"/>
              </a:gs>
              <a:gs pos="0">
                <a:srgbClr val="48BFE0"/>
              </a:gs>
            </a:gsLst>
            <a:lin ang="5400000" scaled="0"/>
          </a:gra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黑体" pitchFamily="49" charset="-122"/>
                <a:ea typeface="黑体" pitchFamily="49" charset="-122"/>
              </a:rPr>
              <a:t>如果你一定要彩色</a:t>
            </a:r>
            <a:endParaRPr lang="zh-CN" altLang="en-US" sz="1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72070" y="1504580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49328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00B0F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718842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FF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829073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92D05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25769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C0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036321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7030A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30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183</Words>
  <Application>Microsoft Office PowerPoint</Application>
  <PresentationFormat>全屏显示(16:10)</PresentationFormat>
  <Paragraphs>81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Noah</dc:creator>
  <cp:lastModifiedBy>jccook</cp:lastModifiedBy>
  <cp:revision>51</cp:revision>
  <dcterms:created xsi:type="dcterms:W3CDTF">2011-02-19T10:37:15Z</dcterms:created>
  <dcterms:modified xsi:type="dcterms:W3CDTF">2012-12-17T02:57:13Z</dcterms:modified>
</cp:coreProperties>
</file>