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E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71453-BD20-4358-90A4-8EFD0C009918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B48A0-4E36-45FE-A245-F98BE2309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9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9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66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15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1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4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66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44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214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527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7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37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518EF-81F2-4DCA-95EC-C7430A1785C2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9904A-9C25-47A3-9575-E9968C6F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83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2708920"/>
            <a:ext cx="7344816" cy="1484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696" y="2723679"/>
            <a:ext cx="5472608" cy="1470025"/>
          </a:xfrm>
          <a:noFill/>
        </p:spPr>
        <p:txBody>
          <a:bodyPr>
            <a:normAutofit/>
          </a:bodyPr>
          <a:lstStyle/>
          <a:p>
            <a:pPr algn="ctr"/>
            <a:r>
              <a:rPr lang="zh-CN" altLang="en-US" sz="4800" b="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en-US" altLang="zh-CN" sz="4800" b="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800" b="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模板网</a:t>
            </a:r>
            <a:endParaRPr lang="zh-CN" altLang="en-US" sz="4800" b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194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187624" y="382745"/>
            <a:ext cx="4608512" cy="926976"/>
          </a:xfrm>
        </p:spPr>
        <p:txBody>
          <a:bodyPr>
            <a:normAutofit/>
          </a:bodyPr>
          <a:lstStyle/>
          <a:p>
            <a:r>
              <a:rPr lang="zh-CN" altLang="en-US" sz="2000" b="0" dirty="0" smtClean="0"/>
              <a:t>在此录入标题</a:t>
            </a:r>
            <a:endParaRPr lang="zh-CN" altLang="en-US" sz="2000" b="0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1959" y="1017111"/>
            <a:ext cx="345638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79146" y="600091"/>
            <a:ext cx="464462" cy="464462"/>
            <a:chOff x="6336196" y="2701944"/>
            <a:chExt cx="1548172" cy="1548172"/>
          </a:xfrm>
        </p:grpSpPr>
        <p:sp>
          <p:nvSpPr>
            <p:cNvPr id="5" name="椭圆 4"/>
            <p:cNvSpPr/>
            <p:nvPr/>
          </p:nvSpPr>
          <p:spPr>
            <a:xfrm>
              <a:off x="6336196" y="2701944"/>
              <a:ext cx="1548172" cy="15481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同侧圆角矩形 10"/>
            <p:cNvSpPr/>
            <p:nvPr/>
          </p:nvSpPr>
          <p:spPr>
            <a:xfrm>
              <a:off x="6588224" y="3189736"/>
              <a:ext cx="1008111" cy="504055"/>
            </a:xfrm>
            <a:custGeom>
              <a:avLst/>
              <a:gdLst/>
              <a:ahLst/>
              <a:cxnLst/>
              <a:rect l="l" t="t" r="r" b="b"/>
              <a:pathLst>
                <a:path w="1008112" h="504056">
                  <a:moveTo>
                    <a:pt x="297916" y="0"/>
                  </a:moveTo>
                  <a:lnTo>
                    <a:pt x="413473" y="0"/>
                  </a:lnTo>
                  <a:cubicBezTo>
                    <a:pt x="395124" y="19992"/>
                    <a:pt x="380823" y="47352"/>
                    <a:pt x="371503" y="78619"/>
                  </a:cubicBezTo>
                  <a:cubicBezTo>
                    <a:pt x="346705" y="161807"/>
                    <a:pt x="366554" y="241155"/>
                    <a:pt x="415835" y="255845"/>
                  </a:cubicBezTo>
                  <a:cubicBezTo>
                    <a:pt x="398348" y="211914"/>
                    <a:pt x="398453" y="151182"/>
                    <a:pt x="416119" y="91918"/>
                  </a:cubicBezTo>
                  <a:cubicBezTo>
                    <a:pt x="426458" y="57231"/>
                    <a:pt x="442107" y="25417"/>
                    <a:pt x="461688" y="0"/>
                  </a:cubicBezTo>
                  <a:lnTo>
                    <a:pt x="551488" y="0"/>
                  </a:lnTo>
                  <a:cubicBezTo>
                    <a:pt x="533139" y="19992"/>
                    <a:pt x="518838" y="47352"/>
                    <a:pt x="509518" y="78619"/>
                  </a:cubicBezTo>
                  <a:cubicBezTo>
                    <a:pt x="484720" y="161807"/>
                    <a:pt x="504569" y="241155"/>
                    <a:pt x="553850" y="255845"/>
                  </a:cubicBezTo>
                  <a:cubicBezTo>
                    <a:pt x="536363" y="211914"/>
                    <a:pt x="536468" y="151182"/>
                    <a:pt x="554134" y="91918"/>
                  </a:cubicBezTo>
                  <a:cubicBezTo>
                    <a:pt x="564473" y="57231"/>
                    <a:pt x="580122" y="25417"/>
                    <a:pt x="599703" y="0"/>
                  </a:cubicBezTo>
                  <a:lnTo>
                    <a:pt x="671045" y="0"/>
                  </a:lnTo>
                  <a:cubicBezTo>
                    <a:pt x="656870" y="18370"/>
                    <a:pt x="645856" y="41413"/>
                    <a:pt x="638202" y="67092"/>
                  </a:cubicBezTo>
                  <a:cubicBezTo>
                    <a:pt x="613404" y="150280"/>
                    <a:pt x="633253" y="229628"/>
                    <a:pt x="682534" y="244318"/>
                  </a:cubicBezTo>
                  <a:cubicBezTo>
                    <a:pt x="665047" y="200387"/>
                    <a:pt x="665152" y="139655"/>
                    <a:pt x="682818" y="80391"/>
                  </a:cubicBezTo>
                  <a:cubicBezTo>
                    <a:pt x="691616" y="50875"/>
                    <a:pt x="704259" y="23438"/>
                    <a:pt x="719555" y="0"/>
                  </a:cubicBezTo>
                  <a:lnTo>
                    <a:pt x="756084" y="0"/>
                  </a:lnTo>
                  <a:cubicBezTo>
                    <a:pt x="780542" y="0"/>
                    <a:pt x="804185" y="3484"/>
                    <a:pt x="826214" y="11123"/>
                  </a:cubicBezTo>
                  <a:lnTo>
                    <a:pt x="801973" y="67092"/>
                  </a:lnTo>
                  <a:cubicBezTo>
                    <a:pt x="777175" y="150280"/>
                    <a:pt x="797024" y="229628"/>
                    <a:pt x="846305" y="244318"/>
                  </a:cubicBezTo>
                  <a:cubicBezTo>
                    <a:pt x="828818" y="200387"/>
                    <a:pt x="828923" y="139655"/>
                    <a:pt x="846589" y="80391"/>
                  </a:cubicBezTo>
                  <a:cubicBezTo>
                    <a:pt x="852169" y="61669"/>
                    <a:pt x="859297" y="43784"/>
                    <a:pt x="870282" y="28543"/>
                  </a:cubicBezTo>
                  <a:cubicBezTo>
                    <a:pt x="952313" y="69297"/>
                    <a:pt x="1008112" y="154146"/>
                    <a:pt x="1008112" y="252028"/>
                  </a:cubicBezTo>
                  <a:lnTo>
                    <a:pt x="1008112" y="504056"/>
                  </a:lnTo>
                  <a:lnTo>
                    <a:pt x="0" y="504056"/>
                  </a:lnTo>
                  <a:lnTo>
                    <a:pt x="0" y="252028"/>
                  </a:lnTo>
                  <a:cubicBezTo>
                    <a:pt x="0" y="113682"/>
                    <a:pt x="111472" y="1371"/>
                    <a:pt x="249499" y="255"/>
                  </a:cubicBezTo>
                  <a:cubicBezTo>
                    <a:pt x="231237" y="20213"/>
                    <a:pt x="217014" y="47478"/>
                    <a:pt x="207731" y="78619"/>
                  </a:cubicBezTo>
                  <a:cubicBezTo>
                    <a:pt x="182934" y="161807"/>
                    <a:pt x="202782" y="241155"/>
                    <a:pt x="252063" y="255845"/>
                  </a:cubicBezTo>
                  <a:cubicBezTo>
                    <a:pt x="234576" y="211914"/>
                    <a:pt x="234681" y="151182"/>
                    <a:pt x="252347" y="91918"/>
                  </a:cubicBezTo>
                  <a:cubicBezTo>
                    <a:pt x="262687" y="57231"/>
                    <a:pt x="278336" y="25417"/>
                    <a:pt x="297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27584" y="1309721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描述本页幻灯片内容！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55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3C5EA"/>
      </a:accent1>
      <a:accent2>
        <a:srgbClr val="ED3E2D"/>
      </a:accent2>
      <a:accent3>
        <a:srgbClr val="C5CF67"/>
      </a:accent3>
      <a:accent4>
        <a:srgbClr val="C6CAA9"/>
      </a:accent4>
      <a:accent5>
        <a:srgbClr val="4BACC6"/>
      </a:accent5>
      <a:accent6>
        <a:srgbClr val="E8A87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14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第一PPT模板网</vt:lpstr>
      <vt:lpstr>在此录入标题</vt:lpstr>
    </vt:vector>
  </TitlesOfParts>
  <Company>SkyUN.Org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jccook</cp:lastModifiedBy>
  <cp:revision>11</cp:revision>
  <dcterms:created xsi:type="dcterms:W3CDTF">2011-02-16T06:25:16Z</dcterms:created>
  <dcterms:modified xsi:type="dcterms:W3CDTF">2012-12-17T02:41:41Z</dcterms:modified>
</cp:coreProperties>
</file>