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637749244792906"/>
          <c:y val="9.9806816298303069E-2"/>
          <c:w val="0.83500179874193869"/>
          <c:h val="0.8003863674033938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dLbls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S4</c:v>
                </c:pt>
                <c:pt idx="1">
                  <c:v>S3</c:v>
                </c:pt>
                <c:pt idx="2">
                  <c:v>S2</c:v>
                </c:pt>
                <c:pt idx="3">
                  <c:v>S1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48</c:v>
                </c:pt>
                <c:pt idx="2">
                  <c:v>16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3"/>
        <c:axId val="40930304"/>
        <c:axId val="41567360"/>
      </c:barChart>
      <c:catAx>
        <c:axId val="4093030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41567360"/>
        <c:crosses val="autoZero"/>
        <c:auto val="1"/>
        <c:lblAlgn val="ctr"/>
        <c:lblOffset val="100"/>
        <c:noMultiLvlLbl val="0"/>
      </c:catAx>
      <c:valAx>
        <c:axId val="415673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0930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100">
          <a:solidFill>
            <a:schemeClr val="bg1"/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标题 6"/>
          <p:cNvSpPr txBox="1">
            <a:spLocks/>
          </p:cNvSpPr>
          <p:nvPr/>
        </p:nvSpPr>
        <p:spPr>
          <a:xfrm>
            <a:off x="1187624" y="629816"/>
            <a:ext cx="4608512" cy="9269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000" b="0" dirty="0" smtClean="0">
                <a:solidFill>
                  <a:schemeClr val="bg1">
                    <a:lumMod val="50000"/>
                  </a:schemeClr>
                </a:solidFill>
              </a:rPr>
              <a:t>在此录入标题</a:t>
            </a:r>
            <a:endParaRPr lang="zh-CN" altLang="en-US" sz="2000" b="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91959" y="1325574"/>
            <a:ext cx="345638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579146" y="908554"/>
            <a:ext cx="464462" cy="464462"/>
            <a:chOff x="6336196" y="2701944"/>
            <a:chExt cx="1548172" cy="1548172"/>
          </a:xfrm>
        </p:grpSpPr>
        <p:sp>
          <p:nvSpPr>
            <p:cNvPr id="21" name="椭圆 20"/>
            <p:cNvSpPr/>
            <p:nvPr/>
          </p:nvSpPr>
          <p:spPr>
            <a:xfrm>
              <a:off x="6336196" y="2701944"/>
              <a:ext cx="1548172" cy="15481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同侧圆角矩形 10"/>
            <p:cNvSpPr/>
            <p:nvPr/>
          </p:nvSpPr>
          <p:spPr>
            <a:xfrm>
              <a:off x="6588224" y="3189736"/>
              <a:ext cx="1008111" cy="504055"/>
            </a:xfrm>
            <a:custGeom>
              <a:avLst/>
              <a:gdLst/>
              <a:ahLst/>
              <a:cxnLst/>
              <a:rect l="l" t="t" r="r" b="b"/>
              <a:pathLst>
                <a:path w="1008112" h="504056">
                  <a:moveTo>
                    <a:pt x="297916" y="0"/>
                  </a:moveTo>
                  <a:lnTo>
                    <a:pt x="413473" y="0"/>
                  </a:lnTo>
                  <a:cubicBezTo>
                    <a:pt x="395124" y="19992"/>
                    <a:pt x="380823" y="47352"/>
                    <a:pt x="371503" y="78619"/>
                  </a:cubicBezTo>
                  <a:cubicBezTo>
                    <a:pt x="346705" y="161807"/>
                    <a:pt x="366554" y="241155"/>
                    <a:pt x="415835" y="255845"/>
                  </a:cubicBezTo>
                  <a:cubicBezTo>
                    <a:pt x="398348" y="211914"/>
                    <a:pt x="398453" y="151182"/>
                    <a:pt x="416119" y="91918"/>
                  </a:cubicBezTo>
                  <a:cubicBezTo>
                    <a:pt x="426458" y="57231"/>
                    <a:pt x="442107" y="25417"/>
                    <a:pt x="461688" y="0"/>
                  </a:cubicBezTo>
                  <a:lnTo>
                    <a:pt x="551488" y="0"/>
                  </a:lnTo>
                  <a:cubicBezTo>
                    <a:pt x="533139" y="19992"/>
                    <a:pt x="518838" y="47352"/>
                    <a:pt x="509518" y="78619"/>
                  </a:cubicBezTo>
                  <a:cubicBezTo>
                    <a:pt x="484720" y="161807"/>
                    <a:pt x="504569" y="241155"/>
                    <a:pt x="553850" y="255845"/>
                  </a:cubicBezTo>
                  <a:cubicBezTo>
                    <a:pt x="536363" y="211914"/>
                    <a:pt x="536468" y="151182"/>
                    <a:pt x="554134" y="91918"/>
                  </a:cubicBezTo>
                  <a:cubicBezTo>
                    <a:pt x="564473" y="57231"/>
                    <a:pt x="580122" y="25417"/>
                    <a:pt x="599703" y="0"/>
                  </a:cubicBezTo>
                  <a:lnTo>
                    <a:pt x="671045" y="0"/>
                  </a:lnTo>
                  <a:cubicBezTo>
                    <a:pt x="656870" y="18370"/>
                    <a:pt x="645856" y="41413"/>
                    <a:pt x="638202" y="67092"/>
                  </a:cubicBezTo>
                  <a:cubicBezTo>
                    <a:pt x="613404" y="150280"/>
                    <a:pt x="633253" y="229628"/>
                    <a:pt x="682534" y="244318"/>
                  </a:cubicBezTo>
                  <a:cubicBezTo>
                    <a:pt x="665047" y="200387"/>
                    <a:pt x="665152" y="139655"/>
                    <a:pt x="682818" y="80391"/>
                  </a:cubicBezTo>
                  <a:cubicBezTo>
                    <a:pt x="691616" y="50875"/>
                    <a:pt x="704259" y="23438"/>
                    <a:pt x="719555" y="0"/>
                  </a:cubicBezTo>
                  <a:lnTo>
                    <a:pt x="756084" y="0"/>
                  </a:lnTo>
                  <a:cubicBezTo>
                    <a:pt x="780542" y="0"/>
                    <a:pt x="804185" y="3484"/>
                    <a:pt x="826214" y="11123"/>
                  </a:cubicBezTo>
                  <a:lnTo>
                    <a:pt x="801973" y="67092"/>
                  </a:lnTo>
                  <a:cubicBezTo>
                    <a:pt x="777175" y="150280"/>
                    <a:pt x="797024" y="229628"/>
                    <a:pt x="846305" y="244318"/>
                  </a:cubicBezTo>
                  <a:cubicBezTo>
                    <a:pt x="828818" y="200387"/>
                    <a:pt x="828923" y="139655"/>
                    <a:pt x="846589" y="80391"/>
                  </a:cubicBezTo>
                  <a:cubicBezTo>
                    <a:pt x="852169" y="61669"/>
                    <a:pt x="859297" y="43784"/>
                    <a:pt x="870282" y="28543"/>
                  </a:cubicBezTo>
                  <a:cubicBezTo>
                    <a:pt x="952313" y="69297"/>
                    <a:pt x="1008112" y="154146"/>
                    <a:pt x="1008112" y="252028"/>
                  </a:cubicBezTo>
                  <a:lnTo>
                    <a:pt x="1008112" y="504056"/>
                  </a:lnTo>
                  <a:lnTo>
                    <a:pt x="0" y="504056"/>
                  </a:lnTo>
                  <a:lnTo>
                    <a:pt x="0" y="252028"/>
                  </a:lnTo>
                  <a:cubicBezTo>
                    <a:pt x="0" y="113682"/>
                    <a:pt x="111472" y="1371"/>
                    <a:pt x="249499" y="255"/>
                  </a:cubicBezTo>
                  <a:cubicBezTo>
                    <a:pt x="231237" y="20213"/>
                    <a:pt x="217014" y="47478"/>
                    <a:pt x="207731" y="78619"/>
                  </a:cubicBezTo>
                  <a:cubicBezTo>
                    <a:pt x="182934" y="161807"/>
                    <a:pt x="202782" y="241155"/>
                    <a:pt x="252063" y="255845"/>
                  </a:cubicBezTo>
                  <a:cubicBezTo>
                    <a:pt x="234576" y="211914"/>
                    <a:pt x="234681" y="151182"/>
                    <a:pt x="252347" y="91918"/>
                  </a:cubicBezTo>
                  <a:cubicBezTo>
                    <a:pt x="262687" y="57231"/>
                    <a:pt x="278336" y="25417"/>
                    <a:pt x="2979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 rot="20463374">
            <a:off x="329177" y="1968518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文字标题</a:t>
            </a:r>
            <a:endParaRPr lang="zh-CN" altLang="en-US" sz="54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 rot="20374301">
            <a:off x="1109157" y="2735974"/>
            <a:ext cx="18281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dirty="0" smtClean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329766107"/>
              </p:ext>
            </p:extLst>
          </p:nvPr>
        </p:nvGraphicFramePr>
        <p:xfrm>
          <a:off x="3563888" y="1793247"/>
          <a:ext cx="4536504" cy="1820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6133237" y="1885099"/>
            <a:ext cx="10310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Gloucester MT Extra Condensed" pitchFamily="18" charset="0"/>
                <a:cs typeface="Arial" pitchFamily="34" charset="0"/>
              </a:rPr>
              <a:t>50%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25373" y="229406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每月增长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3" name="Picture 2" descr="下载软件包图标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373" y="2009271"/>
            <a:ext cx="1043043" cy="1043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下载软件包图标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319" y="2601842"/>
            <a:ext cx="879121" cy="87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圆角矩形 44"/>
          <p:cNvSpPr/>
          <p:nvPr/>
        </p:nvSpPr>
        <p:spPr>
          <a:xfrm>
            <a:off x="6435549" y="3717032"/>
            <a:ext cx="2304256" cy="2304256"/>
          </a:xfrm>
          <a:prstGeom prst="roundRect">
            <a:avLst>
              <a:gd name="adj" fmla="val 790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圆角矩形 45"/>
          <p:cNvSpPr/>
          <p:nvPr/>
        </p:nvSpPr>
        <p:spPr>
          <a:xfrm>
            <a:off x="666412" y="3683932"/>
            <a:ext cx="5478480" cy="2304256"/>
          </a:xfrm>
          <a:prstGeom prst="roundRect">
            <a:avLst>
              <a:gd name="adj" fmla="val 1048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957197" y="4043972"/>
            <a:ext cx="467307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在此描述下面数据表的相关整体信息，并作出准确的分析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录入相关的解析情况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录入相关的解析情况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录入相关的解析情况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503150" y="4782636"/>
            <a:ext cx="21271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Broadway" pitchFamily="82" charset="0"/>
              </a:rPr>
              <a:t>$</a:t>
            </a:r>
            <a:r>
              <a:rPr lang="en-US" altLang="zh-CN" sz="3600" dirty="0" smtClean="0">
                <a:solidFill>
                  <a:schemeClr val="bg1"/>
                </a:solidFill>
                <a:latin typeface="Broadway" pitchFamily="82" charset="0"/>
              </a:rPr>
              <a:t>10,000</a:t>
            </a:r>
            <a:endParaRPr lang="zh-CN" altLang="en-US" sz="3600" dirty="0">
              <a:solidFill>
                <a:schemeClr val="bg1"/>
              </a:solidFill>
              <a:latin typeface="Broadway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20054</TotalTime>
  <Words>51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1039</cp:revision>
  <dcterms:created xsi:type="dcterms:W3CDTF">2009-02-11T05:37:22Z</dcterms:created>
  <dcterms:modified xsi:type="dcterms:W3CDTF">2012-12-17T02:34:27Z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