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1ppt.com/tubiao" TargetMode="External"/><Relationship Id="rId7" Type="http://schemas.openxmlformats.org/officeDocument/2006/relationships/hyperlink" Target="http://www.iconpng.com/icon/1741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://www.iconpng.com/icon/17418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0" y="2703762"/>
            <a:ext cx="9155875" cy="2291937"/>
          </a:xfrm>
          <a:custGeom>
            <a:avLst/>
            <a:gdLst>
              <a:gd name="connsiteX0" fmla="*/ 0 w 9155875"/>
              <a:gd name="connsiteY0" fmla="*/ 2291937 h 2291937"/>
              <a:gd name="connsiteX1" fmla="*/ 2909455 w 9155875"/>
              <a:gd name="connsiteY1" fmla="*/ 2291937 h 2291937"/>
              <a:gd name="connsiteX2" fmla="*/ 5807034 w 9155875"/>
              <a:gd name="connsiteY2" fmla="*/ 0 h 2291937"/>
              <a:gd name="connsiteX3" fmla="*/ 9155875 w 9155875"/>
              <a:gd name="connsiteY3" fmla="*/ 0 h 229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875" h="2291937">
                <a:moveTo>
                  <a:pt x="0" y="2291937"/>
                </a:moveTo>
                <a:lnTo>
                  <a:pt x="2909455" y="2291937"/>
                </a:lnTo>
                <a:lnTo>
                  <a:pt x="5807034" y="0"/>
                </a:lnTo>
                <a:lnTo>
                  <a:pt x="9155875" y="0"/>
                </a:lnTo>
              </a:path>
            </a:pathLst>
          </a:custGeom>
          <a:noFill/>
          <a:ln w="38100" cap="flat" cmpd="sng" algn="ctr">
            <a:solidFill>
              <a:srgbClr val="63C5EA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791959" y="1293326"/>
            <a:ext cx="3456384" cy="0"/>
          </a:xfrm>
          <a:prstGeom prst="line">
            <a:avLst/>
          </a:prstGeom>
          <a:noFill/>
          <a:ln w="28575" cap="flat" cmpd="sng" algn="ctr">
            <a:solidFill>
              <a:srgbClr val="63C5EA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74" name="组合 73"/>
          <p:cNvGrpSpPr/>
          <p:nvPr/>
        </p:nvGrpSpPr>
        <p:grpSpPr>
          <a:xfrm>
            <a:off x="579146" y="876306"/>
            <a:ext cx="464462" cy="464462"/>
            <a:chOff x="6336196" y="2701944"/>
            <a:chExt cx="1548172" cy="1548172"/>
          </a:xfrm>
        </p:grpSpPr>
        <p:sp>
          <p:nvSpPr>
            <p:cNvPr id="75" name="椭圆 74"/>
            <p:cNvSpPr/>
            <p:nvPr/>
          </p:nvSpPr>
          <p:spPr>
            <a:xfrm>
              <a:off x="6336196" y="2701944"/>
              <a:ext cx="1548172" cy="1548172"/>
            </a:xfrm>
            <a:prstGeom prst="ellipse">
              <a:avLst/>
            </a:prstGeom>
            <a:solidFill>
              <a:srgbClr val="63C5E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" name="同侧圆角矩形 10"/>
            <p:cNvSpPr/>
            <p:nvPr/>
          </p:nvSpPr>
          <p:spPr>
            <a:xfrm>
              <a:off x="6588224" y="3189736"/>
              <a:ext cx="1008111" cy="504055"/>
            </a:xfrm>
            <a:custGeom>
              <a:avLst/>
              <a:gdLst/>
              <a:ahLst/>
              <a:cxnLst/>
              <a:rect l="l" t="t" r="r" b="b"/>
              <a:pathLst>
                <a:path w="1008112" h="504056">
                  <a:moveTo>
                    <a:pt x="297916" y="0"/>
                  </a:moveTo>
                  <a:lnTo>
                    <a:pt x="413473" y="0"/>
                  </a:lnTo>
                  <a:cubicBezTo>
                    <a:pt x="395124" y="19992"/>
                    <a:pt x="380823" y="47352"/>
                    <a:pt x="371503" y="78619"/>
                  </a:cubicBezTo>
                  <a:cubicBezTo>
                    <a:pt x="346705" y="161807"/>
                    <a:pt x="366554" y="241155"/>
                    <a:pt x="415835" y="255845"/>
                  </a:cubicBezTo>
                  <a:cubicBezTo>
                    <a:pt x="398348" y="211914"/>
                    <a:pt x="398453" y="151182"/>
                    <a:pt x="416119" y="91918"/>
                  </a:cubicBezTo>
                  <a:cubicBezTo>
                    <a:pt x="426458" y="57231"/>
                    <a:pt x="442107" y="25417"/>
                    <a:pt x="461688" y="0"/>
                  </a:cubicBezTo>
                  <a:lnTo>
                    <a:pt x="551488" y="0"/>
                  </a:lnTo>
                  <a:cubicBezTo>
                    <a:pt x="533139" y="19992"/>
                    <a:pt x="518838" y="47352"/>
                    <a:pt x="509518" y="78619"/>
                  </a:cubicBezTo>
                  <a:cubicBezTo>
                    <a:pt x="484720" y="161807"/>
                    <a:pt x="504569" y="241155"/>
                    <a:pt x="553850" y="255845"/>
                  </a:cubicBezTo>
                  <a:cubicBezTo>
                    <a:pt x="536363" y="211914"/>
                    <a:pt x="536468" y="151182"/>
                    <a:pt x="554134" y="91918"/>
                  </a:cubicBezTo>
                  <a:cubicBezTo>
                    <a:pt x="564473" y="57231"/>
                    <a:pt x="580122" y="25417"/>
                    <a:pt x="599703" y="0"/>
                  </a:cubicBezTo>
                  <a:lnTo>
                    <a:pt x="671045" y="0"/>
                  </a:lnTo>
                  <a:cubicBezTo>
                    <a:pt x="656870" y="18370"/>
                    <a:pt x="645856" y="41413"/>
                    <a:pt x="638202" y="67092"/>
                  </a:cubicBezTo>
                  <a:cubicBezTo>
                    <a:pt x="613404" y="150280"/>
                    <a:pt x="633253" y="229628"/>
                    <a:pt x="682534" y="244318"/>
                  </a:cubicBezTo>
                  <a:cubicBezTo>
                    <a:pt x="665047" y="200387"/>
                    <a:pt x="665152" y="139655"/>
                    <a:pt x="682818" y="80391"/>
                  </a:cubicBezTo>
                  <a:cubicBezTo>
                    <a:pt x="691616" y="50875"/>
                    <a:pt x="704259" y="23438"/>
                    <a:pt x="719555" y="0"/>
                  </a:cubicBezTo>
                  <a:lnTo>
                    <a:pt x="756084" y="0"/>
                  </a:lnTo>
                  <a:cubicBezTo>
                    <a:pt x="780542" y="0"/>
                    <a:pt x="804185" y="3484"/>
                    <a:pt x="826214" y="11123"/>
                  </a:cubicBezTo>
                  <a:lnTo>
                    <a:pt x="801973" y="67092"/>
                  </a:lnTo>
                  <a:cubicBezTo>
                    <a:pt x="777175" y="150280"/>
                    <a:pt x="797024" y="229628"/>
                    <a:pt x="846305" y="244318"/>
                  </a:cubicBezTo>
                  <a:cubicBezTo>
                    <a:pt x="828818" y="200387"/>
                    <a:pt x="828923" y="139655"/>
                    <a:pt x="846589" y="80391"/>
                  </a:cubicBezTo>
                  <a:cubicBezTo>
                    <a:pt x="852169" y="61669"/>
                    <a:pt x="859297" y="43784"/>
                    <a:pt x="870282" y="28543"/>
                  </a:cubicBezTo>
                  <a:cubicBezTo>
                    <a:pt x="952313" y="69297"/>
                    <a:pt x="1008112" y="154146"/>
                    <a:pt x="1008112" y="252028"/>
                  </a:cubicBezTo>
                  <a:lnTo>
                    <a:pt x="1008112" y="504056"/>
                  </a:lnTo>
                  <a:lnTo>
                    <a:pt x="0" y="504056"/>
                  </a:lnTo>
                  <a:lnTo>
                    <a:pt x="0" y="252028"/>
                  </a:lnTo>
                  <a:cubicBezTo>
                    <a:pt x="0" y="113682"/>
                    <a:pt x="111472" y="1371"/>
                    <a:pt x="249499" y="255"/>
                  </a:cubicBezTo>
                  <a:cubicBezTo>
                    <a:pt x="231237" y="20213"/>
                    <a:pt x="217014" y="47478"/>
                    <a:pt x="207731" y="78619"/>
                  </a:cubicBezTo>
                  <a:cubicBezTo>
                    <a:pt x="182934" y="161807"/>
                    <a:pt x="202782" y="241155"/>
                    <a:pt x="252063" y="255845"/>
                  </a:cubicBezTo>
                  <a:cubicBezTo>
                    <a:pt x="234576" y="211914"/>
                    <a:pt x="234681" y="151182"/>
                    <a:pt x="252347" y="91918"/>
                  </a:cubicBezTo>
                  <a:cubicBezTo>
                    <a:pt x="262687" y="57231"/>
                    <a:pt x="278336" y="25417"/>
                    <a:pt x="297916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731765" y="4833699"/>
            <a:ext cx="324000" cy="32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57150" cap="flat" cmpd="sng" algn="ctr">
            <a:solidFill>
              <a:srgbClr val="63C5E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5634136" y="2595786"/>
            <a:ext cx="324000" cy="32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57150" cap="flat" cmpd="sng" algn="ctr">
            <a:solidFill>
              <a:srgbClr val="63C5E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893425" y="2541762"/>
            <a:ext cx="324000" cy="32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57150" cap="flat" cmpd="sng" algn="ctr">
            <a:solidFill>
              <a:srgbClr val="63C5E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319251" y="3628355"/>
            <a:ext cx="324000" cy="32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57150" cap="flat" cmpd="sng" algn="ctr">
            <a:solidFill>
              <a:srgbClr val="63C5E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2771800" y="4776545"/>
            <a:ext cx="324000" cy="32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57150" cap="flat" cmpd="sng" algn="ctr">
            <a:solidFill>
              <a:srgbClr val="63C5E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242557" y="551618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3" name="任意多边形 82"/>
          <p:cNvSpPr/>
          <p:nvPr/>
        </p:nvSpPr>
        <p:spPr>
          <a:xfrm flipV="1">
            <a:off x="975876" y="5296921"/>
            <a:ext cx="211748" cy="652326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4" name="任意多边形 83"/>
          <p:cNvSpPr/>
          <p:nvPr/>
        </p:nvSpPr>
        <p:spPr>
          <a:xfrm flipH="1">
            <a:off x="2395179" y="3849730"/>
            <a:ext cx="472707" cy="812984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27584" y="357472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6" name="任意多边形 85"/>
          <p:cNvSpPr/>
          <p:nvPr/>
        </p:nvSpPr>
        <p:spPr>
          <a:xfrm flipH="1">
            <a:off x="3775636" y="2703762"/>
            <a:ext cx="472707" cy="812984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208041" y="242875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8" name="任意多边形 87"/>
          <p:cNvSpPr/>
          <p:nvPr/>
        </p:nvSpPr>
        <p:spPr>
          <a:xfrm flipH="1">
            <a:off x="5350104" y="1615773"/>
            <a:ext cx="472707" cy="812984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782509" y="13407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90" name="任意多边形 89"/>
          <p:cNvSpPr/>
          <p:nvPr/>
        </p:nvSpPr>
        <p:spPr>
          <a:xfrm flipH="1" flipV="1">
            <a:off x="7641538" y="2992375"/>
            <a:ext cx="432048" cy="716360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70741" y="335055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Text your explanation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92" name="Picture 2" descr="蓝色的小旗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962" y="1835647"/>
            <a:ext cx="899796" cy="89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绿色的小旗图标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126" y="2595786"/>
            <a:ext cx="879576" cy="8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6" descr="黄色的旗帜图标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157" y="3708735"/>
            <a:ext cx="847874" cy="84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蓝色的小旗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55" y="4187951"/>
            <a:ext cx="899796" cy="89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TextBox 95"/>
          <p:cNvSpPr txBox="1"/>
          <p:nvPr/>
        </p:nvSpPr>
        <p:spPr>
          <a:xfrm>
            <a:off x="5980062" y="3996886"/>
            <a:ext cx="2320449" cy="461665"/>
          </a:xfrm>
          <a:prstGeom prst="rect">
            <a:avLst/>
          </a:prstGeom>
          <a:solidFill>
            <a:srgbClr val="63C5E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Britannic Bold" pitchFamily="34" charset="0"/>
              </a:rPr>
              <a:t>1PPT.COM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20051</TotalTime>
  <Words>52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1037</cp:revision>
  <dcterms:created xsi:type="dcterms:W3CDTF">2009-02-11T05:37:22Z</dcterms:created>
  <dcterms:modified xsi:type="dcterms:W3CDTF">2012-12-17T02:21:16Z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