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9" r:id="rId3"/>
    <p:sldId id="259" r:id="rId4"/>
    <p:sldId id="262" r:id="rId5"/>
    <p:sldId id="290" r:id="rId6"/>
    <p:sldId id="271" r:id="rId7"/>
    <p:sldId id="28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0000"/>
    <a:srgbClr val="F20000"/>
    <a:srgbClr val="C20900"/>
    <a:srgbClr val="FF0F0F"/>
    <a:srgbClr val="D100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745" autoAdjust="0"/>
  </p:normalViewPr>
  <p:slideViewPr>
    <p:cSldViewPr>
      <p:cViewPr>
        <p:scale>
          <a:sx n="75" d="100"/>
          <a:sy n="75" d="100"/>
        </p:scale>
        <p:origin x="-123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3B03C-2A04-46FC-8779-69A2A09F15E2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B7CC1-B9F2-4D97-BD78-2B598806E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172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B7CC1-B9F2-4D97-BD78-2B598806EEA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B7CC1-B9F2-4D97-BD78-2B598806E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B7CC1-B9F2-4D97-BD78-2B598806EEA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105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http://tool.sccnn.com/sflib/2156/610_7.wmf"/>
          <p:cNvPicPr>
            <a:picLocks noChangeAspect="1" noChangeArrowheads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336" y="290618"/>
            <a:ext cx="5698443" cy="642077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-13072" y="3259584"/>
            <a:ext cx="9154840" cy="1800200"/>
          </a:xfrm>
          <a:prstGeom prst="rect">
            <a:avLst/>
          </a:prstGeom>
          <a:gradFill flip="none" rotWithShape="1">
            <a:gsLst>
              <a:gs pos="100000">
                <a:srgbClr val="720C0C"/>
              </a:gs>
              <a:gs pos="0">
                <a:srgbClr val="D10000"/>
              </a:gs>
              <a:gs pos="68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586663" y="2731745"/>
            <a:ext cx="41711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802597" y="5085184"/>
            <a:ext cx="6354103" cy="72000"/>
          </a:xfrm>
          <a:prstGeom prst="rect">
            <a:avLst/>
          </a:prstGeom>
          <a:gradFill flip="none" rotWithShape="1">
            <a:gsLst>
              <a:gs pos="22000">
                <a:srgbClr val="F20000"/>
              </a:gs>
              <a:gs pos="0">
                <a:srgbClr val="C00000">
                  <a:alpha val="0"/>
                </a:srgbClr>
              </a:gs>
              <a:gs pos="100000">
                <a:srgbClr val="C00000"/>
              </a:gs>
            </a:gsLst>
            <a:lin ang="0" scaled="0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H="1">
            <a:off x="-28104" y="3171312"/>
            <a:ext cx="6354103" cy="72000"/>
          </a:xfrm>
          <a:prstGeom prst="rect">
            <a:avLst/>
          </a:prstGeom>
          <a:gradFill flip="none" rotWithShape="1">
            <a:gsLst>
              <a:gs pos="22000">
                <a:srgbClr val="F20000"/>
              </a:gs>
              <a:gs pos="0">
                <a:srgbClr val="C00000">
                  <a:alpha val="0"/>
                </a:srgbClr>
              </a:gs>
              <a:gs pos="100000">
                <a:srgbClr val="C00000"/>
              </a:gs>
            </a:gsLst>
            <a:lin ang="0" scaled="0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4" descr="C:\Users\Administrator\Desktop\www.99pan.com_10101104-www.798me.com\lliella_CZ_rabbit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988840"/>
            <a:ext cx="2479667" cy="36178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C:\Users\Administrator\Desktop\www.99pan.com_10101104-www.798me.com\lliella_CNY_cloud3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1" y="4509120"/>
            <a:ext cx="1506589" cy="860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 userDrawn="1"/>
        </p:nvSpPr>
        <p:spPr>
          <a:xfrm>
            <a:off x="5662716" y="2636912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Edwardian Script ITC" pitchFamily="66" charset="0"/>
              </a:rPr>
              <a:t>2010</a:t>
            </a:r>
            <a:endParaRPr lang="zh-CN" altLang="en-US" sz="3600" b="1" dirty="0">
              <a:solidFill>
                <a:srgbClr val="C00000"/>
              </a:solidFill>
              <a:latin typeface="Edwardian Script ITC" pitchFamily="66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550500" y="49746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altLang="en-US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农历辛卯年</a:t>
            </a:r>
            <a:r>
              <a:rPr lang="en-US" altLang="zh-CN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]</a:t>
            </a:r>
            <a:endParaRPr lang="zh-CN" altLang="en-US" dirty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5886" y="3062776"/>
            <a:ext cx="7772400" cy="1470025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66336" y="4258830"/>
            <a:ext cx="6400800" cy="66418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539552" y="2731745"/>
            <a:ext cx="1010948" cy="400110"/>
          </a:xfrm>
          <a:prstGeom prst="rect">
            <a:avLst/>
          </a:prstGeom>
          <a:solidFill>
            <a:srgbClr val="B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92688"/>
            <a:ext cx="9144000" cy="5544624"/>
          </a:xfrm>
          <a:prstGeom prst="rect">
            <a:avLst/>
          </a:prstGeom>
          <a:gradFill flip="none" rotWithShape="1">
            <a:gsLst>
              <a:gs pos="100000">
                <a:srgbClr val="720C0C"/>
              </a:gs>
              <a:gs pos="0">
                <a:srgbClr val="D10000"/>
              </a:gs>
              <a:gs pos="68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17">
            <a:off x="7682365" y="1665351"/>
            <a:ext cx="893606" cy="120393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 flipH="1">
            <a:off x="0" y="620688"/>
            <a:ext cx="6354103" cy="72000"/>
          </a:xfrm>
          <a:prstGeom prst="rect">
            <a:avLst/>
          </a:prstGeom>
          <a:gradFill flip="none" rotWithShape="1">
            <a:gsLst>
              <a:gs pos="22000">
                <a:srgbClr val="F20000"/>
              </a:gs>
              <a:gs pos="0">
                <a:srgbClr val="C00000">
                  <a:alpha val="0"/>
                </a:srgbClr>
              </a:gs>
              <a:gs pos="100000">
                <a:srgbClr val="C00000"/>
              </a:gs>
            </a:gsLst>
            <a:lin ang="0" scaled="0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6354103" y="2432975"/>
            <a:ext cx="307777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8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altLang="en-US" sz="8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农历辛卯年</a:t>
            </a:r>
            <a:r>
              <a:rPr lang="en-US" altLang="zh-CN" sz="8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]</a:t>
            </a:r>
            <a:endParaRPr lang="zh-CN" altLang="en-US" sz="800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80017">
            <a:off x="7915322" y="1719378"/>
            <a:ext cx="1056384" cy="1423238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7004970" y="3879512"/>
            <a:ext cx="13644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0" dirty="0" smtClean="0">
                <a:solidFill>
                  <a:schemeClr val="bg1"/>
                </a:solidFill>
                <a:latin typeface="Edwardian Script ITC" pitchFamily="66" charset="0"/>
              </a:rPr>
              <a:t>2010</a:t>
            </a:r>
            <a:endParaRPr lang="zh-CN" altLang="en-US" sz="4800" b="0" dirty="0">
              <a:solidFill>
                <a:schemeClr val="bg1"/>
              </a:solidFill>
              <a:latin typeface="Edwardian Script ITC" pitchFamily="66" charset="0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2789897" y="6272824"/>
            <a:ext cx="6354103" cy="72000"/>
          </a:xfrm>
          <a:prstGeom prst="rect">
            <a:avLst/>
          </a:prstGeom>
          <a:gradFill flip="none" rotWithShape="1">
            <a:gsLst>
              <a:gs pos="22000">
                <a:srgbClr val="F20000"/>
              </a:gs>
              <a:gs pos="0">
                <a:srgbClr val="C00000">
                  <a:alpha val="0"/>
                </a:srgbClr>
              </a:gs>
              <a:gs pos="100000">
                <a:srgbClr val="C00000"/>
              </a:gs>
            </a:gsLst>
            <a:lin ang="0" scaled="0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7785">
            <a:off x="6691429" y="1950159"/>
            <a:ext cx="1918569" cy="2162401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61168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92688"/>
            <a:ext cx="9144000" cy="5544624"/>
          </a:xfrm>
          <a:prstGeom prst="rect">
            <a:avLst/>
          </a:prstGeom>
          <a:gradFill flip="none" rotWithShape="1">
            <a:gsLst>
              <a:gs pos="100000">
                <a:srgbClr val="720C0C"/>
              </a:gs>
              <a:gs pos="0">
                <a:srgbClr val="D10000"/>
              </a:gs>
              <a:gs pos="68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17">
            <a:off x="7682365" y="1665351"/>
            <a:ext cx="893606" cy="1203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1767" y="2153674"/>
            <a:ext cx="5450568" cy="1143000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flipH="1">
            <a:off x="0" y="620688"/>
            <a:ext cx="6354103" cy="72000"/>
          </a:xfrm>
          <a:prstGeom prst="rect">
            <a:avLst/>
          </a:prstGeom>
          <a:gradFill flip="none" rotWithShape="1">
            <a:gsLst>
              <a:gs pos="22000">
                <a:srgbClr val="F20000"/>
              </a:gs>
              <a:gs pos="0">
                <a:srgbClr val="C00000">
                  <a:alpha val="0"/>
                </a:srgbClr>
              </a:gs>
              <a:gs pos="100000">
                <a:srgbClr val="C00000"/>
              </a:gs>
            </a:gsLst>
            <a:lin ang="0" scaled="0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6354103" y="2432975"/>
            <a:ext cx="307777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8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altLang="en-US" sz="8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农历辛卯年</a:t>
            </a:r>
            <a:r>
              <a:rPr lang="en-US" altLang="zh-CN" sz="8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]</a:t>
            </a:r>
            <a:endParaRPr lang="zh-CN" altLang="en-US" sz="800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80017">
            <a:off x="7915322" y="1719378"/>
            <a:ext cx="1056384" cy="1423238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7004970" y="3879512"/>
            <a:ext cx="13644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0" dirty="0" smtClean="0">
                <a:solidFill>
                  <a:schemeClr val="bg1"/>
                </a:solidFill>
                <a:latin typeface="Edwardian Script ITC" pitchFamily="66" charset="0"/>
              </a:rPr>
              <a:t>2010</a:t>
            </a:r>
            <a:endParaRPr lang="zh-CN" altLang="en-US" sz="4800" b="0" dirty="0">
              <a:solidFill>
                <a:schemeClr val="bg1"/>
              </a:solidFill>
              <a:latin typeface="Edwardian Script ITC" pitchFamily="66" charset="0"/>
            </a:endParaRPr>
          </a:p>
        </p:txBody>
      </p:sp>
      <p:pic>
        <p:nvPicPr>
          <p:cNvPr id="10" name="内容占位符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9474">
            <a:off x="6709121" y="2284481"/>
            <a:ext cx="1518293" cy="1711253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2789897" y="6272824"/>
            <a:ext cx="6354103" cy="72000"/>
          </a:xfrm>
          <a:prstGeom prst="rect">
            <a:avLst/>
          </a:prstGeom>
          <a:gradFill flip="none" rotWithShape="1">
            <a:gsLst>
              <a:gs pos="22000">
                <a:srgbClr val="F20000"/>
              </a:gs>
              <a:gs pos="0">
                <a:srgbClr val="C00000">
                  <a:alpha val="0"/>
                </a:srgbClr>
              </a:gs>
              <a:gs pos="100000">
                <a:srgbClr val="C00000"/>
              </a:gs>
            </a:gsLst>
            <a:lin ang="0" scaled="0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429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7870" y="176560"/>
            <a:ext cx="9154840" cy="1008112"/>
          </a:xfrm>
          <a:prstGeom prst="rect">
            <a:avLst/>
          </a:prstGeom>
          <a:gradFill flip="none" rotWithShape="1">
            <a:gsLst>
              <a:gs pos="100000">
                <a:srgbClr val="720C0C"/>
              </a:gs>
              <a:gs pos="0">
                <a:srgbClr val="D10000"/>
              </a:gs>
              <a:gs pos="68000">
                <a:srgbClr val="C000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12383" y="1212016"/>
            <a:ext cx="7452000" cy="72000"/>
          </a:xfrm>
          <a:prstGeom prst="rect">
            <a:avLst/>
          </a:prstGeom>
          <a:gradFill flip="none" rotWithShape="1">
            <a:gsLst>
              <a:gs pos="22000">
                <a:srgbClr val="F20000"/>
              </a:gs>
              <a:gs pos="0">
                <a:srgbClr val="C00000">
                  <a:alpha val="0"/>
                </a:srgbClr>
              </a:gs>
              <a:gs pos="100000">
                <a:srgbClr val="C00000"/>
              </a:gs>
            </a:gsLst>
            <a:lin ang="0" scaled="0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-36512" y="100368"/>
            <a:ext cx="6354103" cy="72000"/>
          </a:xfrm>
          <a:prstGeom prst="rect">
            <a:avLst/>
          </a:prstGeom>
          <a:gradFill flip="none" rotWithShape="1">
            <a:gsLst>
              <a:gs pos="22000">
                <a:srgbClr val="F20000"/>
              </a:gs>
              <a:gs pos="0">
                <a:srgbClr val="C00000">
                  <a:alpha val="0"/>
                </a:srgbClr>
              </a:gs>
              <a:gs pos="100000">
                <a:srgbClr val="C00000"/>
              </a:gs>
            </a:gsLst>
            <a:lin ang="0" scaled="0"/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98575" y="188640"/>
            <a:ext cx="307777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8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[</a:t>
            </a:r>
            <a:r>
              <a:rPr lang="zh-CN" altLang="en-US" sz="8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农历辛卯年</a:t>
            </a:r>
            <a:r>
              <a:rPr lang="en-US" altLang="zh-CN" sz="800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]</a:t>
            </a:r>
            <a:endParaRPr lang="zh-CN" altLang="en-US" sz="800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3" name="内容占位符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9474">
            <a:off x="7235789" y="2336242"/>
            <a:ext cx="988079" cy="1113654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90872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7785">
            <a:off x="8074610" y="221499"/>
            <a:ext cx="839101" cy="945743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5" name="TextBox 14"/>
          <p:cNvSpPr txBox="1"/>
          <p:nvPr userDrawn="1"/>
        </p:nvSpPr>
        <p:spPr>
          <a:xfrm>
            <a:off x="7503940" y="6393959"/>
            <a:ext cx="14542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在模版视图修改公司名称</a:t>
            </a:r>
            <a:endParaRPr lang="zh-CN" altLang="en-US" sz="9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6847359" y="6424736"/>
            <a:ext cx="624037" cy="200055"/>
          </a:xfrm>
          <a:prstGeom prst="rect">
            <a:avLst/>
          </a:prstGeom>
          <a:solidFill>
            <a:srgbClr val="B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/>
              <a:t>LOGO</a:t>
            </a:r>
            <a:endParaRPr lang="zh-CN" altLang="en-US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5720" y="3357562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祝大家，新年快乐！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5357826"/>
            <a:ext cx="6400800" cy="664182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2011</a:t>
            </a:r>
            <a:r>
              <a:rPr lang="zh-CN" altLang="en-US" sz="2000" dirty="0" smtClean="0"/>
              <a:t>年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月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899592" y="1345332"/>
            <a:ext cx="5449888" cy="1143000"/>
          </a:xfrm>
        </p:spPr>
        <p:txBody>
          <a:bodyPr/>
          <a:lstStyle/>
          <a:p>
            <a:r>
              <a:rPr lang="zh-CN" altLang="en-US" sz="4400" dirty="0"/>
              <a:t>目录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152104" y="2676345"/>
            <a:ext cx="5112568" cy="730696"/>
          </a:xfrm>
          <a:prstGeom prst="round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第一部分</a:t>
            </a:r>
            <a:endParaRPr lang="en-US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52104" y="3500438"/>
            <a:ext cx="4680520" cy="730696"/>
          </a:xfrm>
          <a:prstGeom prst="round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第二部分</a:t>
            </a:r>
            <a:endParaRPr lang="en-US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52104" y="4310581"/>
            <a:ext cx="4680520" cy="730696"/>
          </a:xfrm>
          <a:prstGeom prst="round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第三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部分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76872" y="162880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245024" y="1628800"/>
            <a:ext cx="0" cy="576064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90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401080" cy="1143000"/>
          </a:xfrm>
        </p:spPr>
        <p:txBody>
          <a:bodyPr>
            <a:normAutofit/>
          </a:bodyPr>
          <a:lstStyle/>
          <a:p>
            <a:pPr algn="l"/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-2152284" y="7389440"/>
            <a:ext cx="6929486" cy="385765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b="1" dirty="0" smtClean="0"/>
              <a:t>1、</a:t>
            </a:r>
            <a:r>
              <a:rPr lang="zh-CN" altLang="en-US" sz="2400" b="1" dirty="0" smtClean="0"/>
              <a:t>推进多渠道融合，巩固渠道运营商地位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2、</a:t>
            </a:r>
            <a:r>
              <a:rPr lang="zh-CN" altLang="en-US" sz="2400" b="1" dirty="0" smtClean="0"/>
              <a:t>调整业务测重点，持续优化产品结构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3、</a:t>
            </a:r>
            <a:r>
              <a:rPr lang="zh-CN" altLang="en-US" sz="2400" b="1" dirty="0" smtClean="0"/>
              <a:t>提升客户满意度，全年领先同业水平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4、</a:t>
            </a:r>
            <a:r>
              <a:rPr lang="zh-CN" altLang="en-US" sz="2400" b="1" dirty="0" smtClean="0"/>
              <a:t>完善管理体系，切实提高运作效率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5、</a:t>
            </a:r>
            <a:r>
              <a:rPr lang="zh-CN" altLang="en-US" sz="2400" b="1" dirty="0" smtClean="0"/>
              <a:t>做好党工团工作，加强员工企业文化感知</a:t>
            </a:r>
            <a:endParaRPr lang="en-US" altLang="zh-CN" sz="2400" b="1" dirty="0" smtClean="0"/>
          </a:p>
          <a:p>
            <a:endParaRPr lang="zh-CN" altLang="en-US" b="1" dirty="0" smtClean="0"/>
          </a:p>
          <a:p>
            <a:endParaRPr lang="en-US" altLang="zh-CN" b="1" dirty="0" smtClean="0"/>
          </a:p>
          <a:p>
            <a:endParaRPr lang="zh-CN" altLang="en-US" b="1" dirty="0"/>
          </a:p>
        </p:txBody>
      </p:sp>
      <p:sp>
        <p:nvSpPr>
          <p:cNvPr id="8" name="椭圆 7"/>
          <p:cNvSpPr/>
          <p:nvPr/>
        </p:nvSpPr>
        <p:spPr>
          <a:xfrm>
            <a:off x="0" y="2060848"/>
            <a:ext cx="3829222" cy="4797152"/>
          </a:xfrm>
          <a:custGeom>
            <a:avLst/>
            <a:gdLst/>
            <a:ahLst/>
            <a:cxnLst/>
            <a:rect l="l" t="t" r="r" b="b"/>
            <a:pathLst>
              <a:path w="3829222" h="3709576">
                <a:moveTo>
                  <a:pt x="0" y="0"/>
                </a:moveTo>
                <a:cubicBezTo>
                  <a:pt x="2137051" y="73344"/>
                  <a:pt x="3829222" y="1094942"/>
                  <a:pt x="3829222" y="2344001"/>
                </a:cubicBezTo>
                <a:cubicBezTo>
                  <a:pt x="3829222" y="2853760"/>
                  <a:pt x="3547379" y="3325634"/>
                  <a:pt x="3067600" y="3709576"/>
                </a:cubicBezTo>
                <a:lnTo>
                  <a:pt x="2940680" y="3709576"/>
                </a:lnTo>
                <a:cubicBezTo>
                  <a:pt x="3376325" y="3336918"/>
                  <a:pt x="3629915" y="2887472"/>
                  <a:pt x="3629915" y="2403938"/>
                </a:cubicBezTo>
                <a:cubicBezTo>
                  <a:pt x="3629915" y="1193966"/>
                  <a:pt x="2041993" y="197441"/>
                  <a:pt x="0" y="6797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87624" y="2060848"/>
            <a:ext cx="556883" cy="556883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483768" y="2950786"/>
            <a:ext cx="556883" cy="556883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103146" y="3840724"/>
            <a:ext cx="556883" cy="556883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367045" y="4730662"/>
            <a:ext cx="556883" cy="556883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27212" y="212356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内容</a:t>
            </a:r>
          </a:p>
        </p:txBody>
      </p:sp>
      <p:sp>
        <p:nvSpPr>
          <p:cNvPr id="17" name="矩形 16"/>
          <p:cNvSpPr/>
          <p:nvPr/>
        </p:nvSpPr>
        <p:spPr>
          <a:xfrm>
            <a:off x="3313332" y="295925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内容</a:t>
            </a:r>
            <a:endParaRPr lang="en-US" altLang="zh-CN" b="1" dirty="0"/>
          </a:p>
        </p:txBody>
      </p:sp>
      <p:sp>
        <p:nvSpPr>
          <p:cNvPr id="19" name="椭圆 18"/>
          <p:cNvSpPr/>
          <p:nvPr/>
        </p:nvSpPr>
        <p:spPr>
          <a:xfrm>
            <a:off x="3313332" y="5620598"/>
            <a:ext cx="556883" cy="556883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01884" y="385175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内容</a:t>
            </a:r>
            <a:endParaRPr lang="en-US" altLang="zh-CN" b="1" dirty="0"/>
          </a:p>
        </p:txBody>
      </p:sp>
      <p:sp>
        <p:nvSpPr>
          <p:cNvPr id="21" name="矩形 20"/>
          <p:cNvSpPr/>
          <p:nvPr/>
        </p:nvSpPr>
        <p:spPr>
          <a:xfrm>
            <a:off x="4139952" y="473348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内容</a:t>
            </a:r>
            <a:endParaRPr lang="en-US" altLang="zh-CN" b="1" dirty="0"/>
          </a:p>
        </p:txBody>
      </p:sp>
      <p:sp>
        <p:nvSpPr>
          <p:cNvPr id="22" name="矩形 21"/>
          <p:cNvSpPr/>
          <p:nvPr/>
        </p:nvSpPr>
        <p:spPr>
          <a:xfrm>
            <a:off x="4139952" y="57143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内容</a:t>
            </a:r>
            <a:endParaRPr lang="en-US" altLang="zh-CN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23769" y="1772816"/>
            <a:ext cx="1886209" cy="4968552"/>
            <a:chOff x="295777" y="1340768"/>
            <a:chExt cx="2405840" cy="4829158"/>
          </a:xfrm>
        </p:grpSpPr>
        <p:sp>
          <p:nvSpPr>
            <p:cNvPr id="11" name="矩形 10"/>
            <p:cNvSpPr/>
            <p:nvPr/>
          </p:nvSpPr>
          <p:spPr>
            <a:xfrm>
              <a:off x="295777" y="1340768"/>
              <a:ext cx="2402163" cy="4829157"/>
            </a:xfrm>
            <a:prstGeom prst="rect">
              <a:avLst/>
            </a:prstGeom>
            <a:solidFill>
              <a:srgbClr val="D1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饼形 16"/>
            <p:cNvSpPr/>
            <p:nvPr/>
          </p:nvSpPr>
          <p:spPr>
            <a:xfrm>
              <a:off x="323528" y="1340768"/>
              <a:ext cx="2378089" cy="4829158"/>
            </a:xfrm>
            <a:custGeom>
              <a:avLst/>
              <a:gdLst/>
              <a:ahLst/>
              <a:cxnLst/>
              <a:rect l="l" t="t" r="r" b="b"/>
              <a:pathLst>
                <a:path w="3778176" h="3780412">
                  <a:moveTo>
                    <a:pt x="0" y="0"/>
                  </a:moveTo>
                  <a:lnTo>
                    <a:pt x="3778176" y="0"/>
                  </a:lnTo>
                  <a:lnTo>
                    <a:pt x="3778176" y="3780402"/>
                  </a:lnTo>
                  <a:cubicBezTo>
                    <a:pt x="2821689" y="3782726"/>
                    <a:pt x="1890242" y="3409306"/>
                    <a:pt x="1182237" y="2720831"/>
                  </a:cubicBezTo>
                  <a:cubicBezTo>
                    <a:pt x="449181" y="2007997"/>
                    <a:pt x="27478" y="102700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0000">
                    <a:alpha val="63000"/>
                    <a:lumMod val="32000"/>
                    <a:lumOff val="68000"/>
                  </a:srgbClr>
                </a:gs>
                <a:gs pos="63000">
                  <a:srgbClr val="B00000"/>
                </a:gs>
                <a:gs pos="100000">
                  <a:srgbClr val="C20900">
                    <a:lumMod val="90000"/>
                  </a:srgbClr>
                </a:gs>
              </a:gsLst>
              <a:lin ang="7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23728" y="1772816"/>
            <a:ext cx="6609375" cy="2859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171450" lvl="0" indent="-171450">
              <a:lnSpc>
                <a:spcPct val="114000"/>
              </a:lnSpc>
              <a:buFont typeface="Arial" pitchFamily="34" charset="0"/>
              <a:buChar char="•"/>
            </a:pPr>
            <a:r>
              <a:rPr lang="zh-CN" altLang="en-US" sz="1200" b="1" dirty="0" smtClean="0">
                <a:solidFill>
                  <a:srgbClr val="C00000"/>
                </a:solidFill>
              </a:rPr>
              <a:t>内容</a:t>
            </a:r>
            <a:endParaRPr lang="en-US" altLang="zh-CN" sz="1200" b="1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602" y="238956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428596" y="345436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b="1" dirty="0" smtClean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标题</a:t>
            </a:r>
            <a:endParaRPr lang="zh-CN" altLang="en-US" b="1" dirty="0">
              <a:solidFill>
                <a:schemeClr val="bg1"/>
              </a:solidFill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23728" y="3284984"/>
            <a:ext cx="6609375" cy="2859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>
              <a:lnSpc>
                <a:spcPct val="114000"/>
              </a:lnSpc>
              <a:buFont typeface="Arial" pitchFamily="34" charset="0"/>
              <a:buChar char="•"/>
            </a:pPr>
            <a:r>
              <a:rPr lang="zh-CN" altLang="en-US" sz="1200" b="1" dirty="0">
                <a:solidFill>
                  <a:srgbClr val="C00000"/>
                </a:solidFill>
              </a:rPr>
              <a:t>内容</a:t>
            </a:r>
            <a:endParaRPr lang="en-US" altLang="zh-CN" sz="1200" b="1" dirty="0">
              <a:solidFill>
                <a:srgbClr val="C0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23727" y="4365104"/>
            <a:ext cx="6609375" cy="2859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>
              <a:lnSpc>
                <a:spcPct val="114000"/>
              </a:lnSpc>
              <a:buFont typeface="Arial" pitchFamily="34" charset="0"/>
              <a:buChar char="•"/>
            </a:pPr>
            <a:r>
              <a:rPr lang="zh-CN" altLang="en-US" sz="1200" b="1" dirty="0">
                <a:solidFill>
                  <a:srgbClr val="C00000"/>
                </a:solidFill>
              </a:rPr>
              <a:t>内容</a:t>
            </a:r>
          </a:p>
        </p:txBody>
      </p:sp>
      <p:sp>
        <p:nvSpPr>
          <p:cNvPr id="26" name="矩形 25"/>
          <p:cNvSpPr/>
          <p:nvPr/>
        </p:nvSpPr>
        <p:spPr>
          <a:xfrm>
            <a:off x="2123728" y="5425984"/>
            <a:ext cx="6609374" cy="2859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176213" indent="-176213">
              <a:lnSpc>
                <a:spcPct val="114000"/>
              </a:lnSpc>
              <a:buFont typeface="Arial" pitchFamily="34" charset="0"/>
              <a:buChar char="•"/>
            </a:pPr>
            <a:r>
              <a:rPr lang="zh-CN" altLang="en-US" sz="1200" b="1" dirty="0" smtClean="0">
                <a:solidFill>
                  <a:srgbClr val="C00000"/>
                </a:solidFill>
              </a:rPr>
              <a:t>内容</a:t>
            </a:r>
            <a:endParaRPr lang="zh-CN" altLang="en-US" sz="1200" b="1" dirty="0">
              <a:solidFill>
                <a:srgbClr val="C0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0602" y="451916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b="1" dirty="0" smtClean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标题</a:t>
            </a:r>
            <a:endParaRPr lang="zh-CN" altLang="en-US" b="1" dirty="0">
              <a:solidFill>
                <a:schemeClr val="bg1"/>
              </a:solidFill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7158" y="571501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b="1" dirty="0" smtClean="0">
                <a:solidFill>
                  <a:schemeClr val="bg1"/>
                </a:solidFill>
                <a:effectLst>
                  <a:reflection blurRad="6350" stA="60000" endA="900" endPos="60000" dist="60007" dir="5400000" sy="-100000" algn="bl" rotWithShape="0"/>
                </a:effectLst>
              </a:rPr>
              <a:t>标题</a:t>
            </a:r>
            <a:endParaRPr lang="zh-CN" altLang="en-US" b="1" dirty="0">
              <a:solidFill>
                <a:schemeClr val="bg1"/>
              </a:solidFill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5526" y="1236450"/>
            <a:ext cx="646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/>
              <a:t>标题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380602" y="3075673"/>
            <a:ext cx="1569660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80602" y="4184333"/>
            <a:ext cx="1569660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92922" y="5246948"/>
            <a:ext cx="1569660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506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23528" y="1772816"/>
            <a:ext cx="8744702" cy="2123658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txBody>
          <a:bodyPr vert="horz" wrap="none" rtlCol="0">
            <a:spAutoFit/>
            <a:scene3d>
              <a:camera prst="perspectiveContrastingRightFacing"/>
              <a:lightRig rig="soft" dir="t">
                <a:rot lat="0" lon="0" rev="2400000"/>
              </a:lightRig>
            </a:scene3d>
            <a:sp3d extrusionH="381000"/>
          </a:bodyPr>
          <a:lstStyle/>
          <a:p>
            <a:r>
              <a:rPr lang="zh-CN" altLang="en-US" sz="6600" b="1" spc="50" dirty="0" smtClean="0">
                <a:ln w="12700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rgbClr val="CC9900"/>
                    </a:gs>
                    <a:gs pos="49000">
                      <a:srgbClr val="FFC000"/>
                    </a:gs>
                  </a:gsLst>
                  <a:lin ang="0" scaled="0"/>
                </a:gradFill>
                <a:effectLst>
                  <a:glow rad="635000">
                    <a:schemeClr val="accent6">
                      <a:lumMod val="75000"/>
                      <a:alpha val="30000"/>
                    </a:schemeClr>
                  </a:glow>
                </a:effectLst>
                <a:latin typeface="汉仪综艺体繁" pitchFamily="49" charset="-122"/>
                <a:ea typeface="汉仪综艺体繁" pitchFamily="49" charset="-122"/>
              </a:rPr>
              <a:t>第一</a:t>
            </a:r>
            <a:r>
              <a:rPr lang="en-US" altLang="zh-CN" sz="6600" b="1" spc="50" dirty="0" smtClean="0">
                <a:ln w="12700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rgbClr val="CC9900"/>
                    </a:gs>
                    <a:gs pos="49000">
                      <a:srgbClr val="FFC000"/>
                    </a:gs>
                  </a:gsLst>
                  <a:lin ang="0" scaled="0"/>
                </a:gradFill>
                <a:effectLst>
                  <a:glow rad="635000">
                    <a:schemeClr val="accent6">
                      <a:lumMod val="75000"/>
                      <a:alpha val="30000"/>
                    </a:schemeClr>
                  </a:glow>
                </a:effectLst>
                <a:latin typeface="汉仪综艺体繁" pitchFamily="49" charset="-122"/>
                <a:ea typeface="汉仪综艺体繁" pitchFamily="49" charset="-122"/>
              </a:rPr>
              <a:t>PPT</a:t>
            </a:r>
            <a:r>
              <a:rPr lang="en-US" altLang="zh-CN" sz="6600" b="1" spc="50" dirty="0">
                <a:ln w="12700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rgbClr val="CC9900"/>
                    </a:gs>
                    <a:gs pos="49000">
                      <a:srgbClr val="FFC000"/>
                    </a:gs>
                  </a:gsLst>
                  <a:lin ang="0" scaled="0"/>
                </a:gradFill>
                <a:effectLst>
                  <a:glow rad="635000">
                    <a:schemeClr val="accent6">
                      <a:lumMod val="75000"/>
                      <a:alpha val="30000"/>
                    </a:schemeClr>
                  </a:glow>
                </a:effectLst>
                <a:latin typeface="汉仪综艺体繁" pitchFamily="49" charset="-122"/>
                <a:ea typeface="汉仪综艺体繁" pitchFamily="49" charset="-122"/>
              </a:rPr>
              <a:t/>
            </a:r>
            <a:br>
              <a:rPr lang="en-US" altLang="zh-CN" sz="6600" b="1" spc="50" dirty="0">
                <a:ln w="12700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rgbClr val="CC9900"/>
                    </a:gs>
                    <a:gs pos="49000">
                      <a:srgbClr val="FFC000"/>
                    </a:gs>
                  </a:gsLst>
                  <a:lin ang="0" scaled="0"/>
                </a:gradFill>
                <a:effectLst>
                  <a:glow rad="635000">
                    <a:schemeClr val="accent6">
                      <a:lumMod val="75000"/>
                      <a:alpha val="30000"/>
                    </a:schemeClr>
                  </a:glow>
                </a:effectLst>
                <a:latin typeface="汉仪综艺体繁" pitchFamily="49" charset="-122"/>
                <a:ea typeface="汉仪综艺体繁" pitchFamily="49" charset="-122"/>
              </a:rPr>
            </a:br>
            <a:r>
              <a:rPr lang="zh-CN" altLang="en-US" sz="6600" b="1" spc="50" dirty="0" smtClean="0">
                <a:ln w="12700" cmpd="sng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rgbClr val="CC9900"/>
                    </a:gs>
                    <a:gs pos="49000">
                      <a:srgbClr val="FFC000"/>
                    </a:gs>
                  </a:gsLst>
                  <a:lin ang="0" scaled="0"/>
                </a:gradFill>
                <a:effectLst>
                  <a:glow rad="635000">
                    <a:schemeClr val="accent6">
                      <a:lumMod val="75000"/>
                      <a:alpha val="30000"/>
                    </a:schemeClr>
                  </a:glow>
                </a:effectLst>
                <a:latin typeface="汉仪综艺体繁" pitchFamily="49" charset="-122"/>
                <a:ea typeface="汉仪综艺体繁" pitchFamily="49" charset="-122"/>
              </a:rPr>
              <a:t>祝全体网友新年快乐！</a:t>
            </a:r>
            <a:endParaRPr lang="zh-CN" altLang="en-US" sz="6600" b="1" spc="50" dirty="0">
              <a:ln w="12700" cmpd="sng">
                <a:solidFill>
                  <a:schemeClr val="accent1">
                    <a:lumMod val="40000"/>
                    <a:lumOff val="6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rgbClr val="CC9900"/>
                  </a:gs>
                  <a:gs pos="49000">
                    <a:srgbClr val="FFC000"/>
                  </a:gs>
                </a:gsLst>
                <a:lin ang="0" scaled="0"/>
              </a:gradFill>
              <a:effectLst>
                <a:glow rad="635000">
                  <a:schemeClr val="accent6">
                    <a:lumMod val="75000"/>
                    <a:alpha val="30000"/>
                  </a:schemeClr>
                </a:glow>
              </a:effectLst>
              <a:latin typeface="汉仪综艺体繁" pitchFamily="49" charset="-122"/>
              <a:ea typeface="汉仪综艺体繁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14400" y="2708920"/>
            <a:ext cx="8229600" cy="1224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 smtClean="0">
                <a:solidFill>
                  <a:schemeClr val="bg1"/>
                </a:solidFill>
              </a:rPr>
              <a:t>感谢您的关注！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8112" y="5229200"/>
            <a:ext cx="4572000" cy="83099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http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://t.sina.com/breadppt   </a:t>
            </a:r>
            <a:endParaRPr lang="en-US" altLang="zh-CN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QQ:956545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新浪微博logo源文件下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56" y="5257829"/>
            <a:ext cx="396056" cy="39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wiki.mbalib.com/w/images/thumb/8/86/QQ_logo.gif/120px-QQ_logo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0" b="100000" l="0" r="100000">
                        <a14:foregroundMark x1="55000" y1="69167" x2="55000" y2="69167"/>
                        <a14:foregroundMark x1="42500" y1="25000" x2="42500" y2="25000"/>
                        <a14:foregroundMark x1="57500" y1="22500" x2="57500" y2="22500"/>
                        <a14:foregroundMark x1="43333" y1="75000" x2="43333" y2="75000"/>
                        <a14:foregroundMark x1="61667" y1="76667" x2="61667" y2="76667"/>
                        <a14:foregroundMark x1="61667" y1="76667" x2="61667" y2="76667"/>
                        <a14:foregroundMark x1="71667" y1="65833" x2="71667" y2="65833"/>
                        <a14:foregroundMark x1="70833" y1="65833" x2="70833" y2="6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7" y="5739897"/>
            <a:ext cx="266700" cy="26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">
      <a:dk1>
        <a:sysClr val="windowText" lastClr="000000"/>
      </a:dk1>
      <a:lt1>
        <a:sysClr val="window" lastClr="FFFFFF"/>
      </a:lt1>
      <a:dk2>
        <a:srgbClr val="00B0F0"/>
      </a:dk2>
      <a:lt2>
        <a:srgbClr val="F4E7ED"/>
      </a:lt2>
      <a:accent1>
        <a:srgbClr val="FFC000"/>
      </a:accent1>
      <a:accent2>
        <a:srgbClr val="BB4FA3"/>
      </a:accent2>
      <a:accent3>
        <a:srgbClr val="DE6C36"/>
      </a:accent3>
      <a:accent4>
        <a:srgbClr val="F9B639"/>
      </a:accent4>
      <a:accent5>
        <a:srgbClr val="5DD3FF"/>
      </a:accent5>
      <a:accent6>
        <a:srgbClr val="92D050"/>
      </a:accent6>
      <a:hlink>
        <a:srgbClr val="CDA3D6"/>
      </a:hlink>
      <a:folHlink>
        <a:srgbClr val="D490C5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2931</TotalTime>
  <Words>105</Words>
  <Application>Microsoft Office PowerPoint</Application>
  <PresentationFormat>全屏显示(4:3)</PresentationFormat>
  <Paragraphs>38</Paragraphs>
  <Slides>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祝大家，新年快乐！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2010年工作总结及下年思路</dc:title>
  <dc:creator>Administrator</dc:creator>
  <cp:lastModifiedBy>jccook</cp:lastModifiedBy>
  <cp:revision>531</cp:revision>
  <dcterms:modified xsi:type="dcterms:W3CDTF">2012-12-14T13:45:45Z</dcterms:modified>
</cp:coreProperties>
</file>