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" name="Picture 2" descr="D:\桌面\三维效果箭头.png"/>
          <p:cNvPicPr>
            <a:picLocks noChangeAspect="1" noChangeArrowheads="1"/>
          </p:cNvPicPr>
          <p:nvPr/>
        </p:nvPicPr>
        <p:blipFill>
          <a:blip r:embed="rId3" cstate="print"/>
          <a:srcRect b="17538"/>
          <a:stretch>
            <a:fillRect/>
          </a:stretch>
        </p:blipFill>
        <p:spPr bwMode="auto">
          <a:xfrm>
            <a:off x="2000232" y="1206607"/>
            <a:ext cx="5033967" cy="369478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6189685" y="518611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6000760" y="4800781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6189685" y="5413586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6189685" y="5656154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189685" y="5101882"/>
            <a:ext cx="2298312" cy="45719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7308304" y="518611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7308304" y="5413586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7308304" y="5656154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 flipH="1">
            <a:off x="524423" y="5202242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1408846" y="4816908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524423" y="542971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1"/>
          <p:cNvSpPr txBox="1">
            <a:spLocks noChangeArrowheads="1"/>
          </p:cNvSpPr>
          <p:nvPr/>
        </p:nvSpPr>
        <p:spPr bwMode="auto">
          <a:xfrm flipH="1">
            <a:off x="524423" y="567228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24423" y="5118009"/>
            <a:ext cx="2298312" cy="45719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 flipH="1">
            <a:off x="1643042" y="5202242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1"/>
          <p:cNvSpPr txBox="1">
            <a:spLocks noChangeArrowheads="1"/>
          </p:cNvSpPr>
          <p:nvPr/>
        </p:nvSpPr>
        <p:spPr bwMode="auto">
          <a:xfrm flipH="1">
            <a:off x="1643042" y="542971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1"/>
          <p:cNvSpPr txBox="1">
            <a:spLocks noChangeArrowheads="1"/>
          </p:cNvSpPr>
          <p:nvPr/>
        </p:nvSpPr>
        <p:spPr bwMode="auto">
          <a:xfrm flipH="1">
            <a:off x="1643042" y="567228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椭圆 10"/>
          <p:cNvSpPr>
            <a:spLocks noChangeArrowheads="1"/>
          </p:cNvSpPr>
          <p:nvPr/>
        </p:nvSpPr>
        <p:spPr bwMode="auto">
          <a:xfrm>
            <a:off x="2428860" y="4615644"/>
            <a:ext cx="4214842" cy="876064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19406</TotalTime>
  <Words>48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887</cp:revision>
  <dcterms:created xsi:type="dcterms:W3CDTF">2009-02-11T05:37:22Z</dcterms:created>
  <dcterms:modified xsi:type="dcterms:W3CDTF">2012-12-14T12:03:20Z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