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椭圆 10"/>
          <p:cNvSpPr>
            <a:spLocks noChangeArrowheads="1"/>
          </p:cNvSpPr>
          <p:nvPr/>
        </p:nvSpPr>
        <p:spPr bwMode="auto">
          <a:xfrm>
            <a:off x="1926188" y="5058036"/>
            <a:ext cx="5222980" cy="1085608"/>
          </a:xfrm>
          <a:prstGeom prst="ellipse">
            <a:avLst/>
          </a:prstGeom>
          <a:gradFill rotWithShape="1">
            <a:gsLst>
              <a:gs pos="0">
                <a:srgbClr val="000000">
                  <a:lumMod val="93000"/>
                  <a:lumOff val="7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grpSp>
        <p:nvGrpSpPr>
          <p:cNvPr id="67" name="组合 17"/>
          <p:cNvGrpSpPr/>
          <p:nvPr/>
        </p:nvGrpSpPr>
        <p:grpSpPr>
          <a:xfrm>
            <a:off x="2974518" y="1712229"/>
            <a:ext cx="2421406" cy="3109681"/>
            <a:chOff x="1931229" y="992568"/>
            <a:chExt cx="2971786" cy="3816506"/>
          </a:xfrm>
        </p:grpSpPr>
        <p:grpSp>
          <p:nvGrpSpPr>
            <p:cNvPr id="68" name="组合 18"/>
            <p:cNvGrpSpPr/>
            <p:nvPr/>
          </p:nvGrpSpPr>
          <p:grpSpPr>
            <a:xfrm>
              <a:off x="1931229" y="992568"/>
              <a:ext cx="2971786" cy="3816506"/>
              <a:chOff x="2104269" y="1249284"/>
              <a:chExt cx="2971786" cy="3816506"/>
            </a:xfrm>
          </p:grpSpPr>
          <p:sp>
            <p:nvSpPr>
              <p:cNvPr id="70" name="空心弧 13"/>
              <p:cNvSpPr/>
              <p:nvPr/>
            </p:nvSpPr>
            <p:spPr>
              <a:xfrm rot="17578576">
                <a:off x="1533243" y="2304397"/>
                <a:ext cx="3440880" cy="2081906"/>
              </a:xfrm>
              <a:custGeom>
                <a:avLst/>
                <a:gdLst/>
                <a:ahLst/>
                <a:cxnLst/>
                <a:rect l="l" t="t" r="r" b="b"/>
                <a:pathLst>
                  <a:path w="3440880" h="2081906">
                    <a:moveTo>
                      <a:pt x="3440880" y="961297"/>
                    </a:moveTo>
                    <a:lnTo>
                      <a:pt x="2891543" y="1194209"/>
                    </a:lnTo>
                    <a:cubicBezTo>
                      <a:pt x="2701588" y="808306"/>
                      <a:pt x="2347568" y="513519"/>
                      <a:pt x="1900886" y="415768"/>
                    </a:cubicBezTo>
                    <a:cubicBezTo>
                      <a:pt x="1101852" y="240910"/>
                      <a:pt x="308885" y="762762"/>
                      <a:pt x="129748" y="1581355"/>
                    </a:cubicBezTo>
                    <a:cubicBezTo>
                      <a:pt x="104339" y="1697460"/>
                      <a:pt x="92644" y="1813298"/>
                      <a:pt x="95053" y="1927042"/>
                    </a:cubicBezTo>
                    <a:lnTo>
                      <a:pt x="97910" y="1999727"/>
                    </a:lnTo>
                    <a:cubicBezTo>
                      <a:pt x="98463" y="2027324"/>
                      <a:pt x="100942" y="2054702"/>
                      <a:pt x="104186" y="2081906"/>
                    </a:cubicBezTo>
                    <a:lnTo>
                      <a:pt x="97658" y="2027742"/>
                    </a:lnTo>
                    <a:lnTo>
                      <a:pt x="0" y="1797410"/>
                    </a:lnTo>
                    <a:lnTo>
                      <a:pt x="13675" y="1579391"/>
                    </a:lnTo>
                    <a:lnTo>
                      <a:pt x="72076" y="1206588"/>
                    </a:lnTo>
                    <a:lnTo>
                      <a:pt x="249086" y="813208"/>
                    </a:lnTo>
                    <a:lnTo>
                      <a:pt x="699835" y="354698"/>
                    </a:lnTo>
                    <a:lnTo>
                      <a:pt x="747029" y="390891"/>
                    </a:lnTo>
                    <a:cubicBezTo>
                      <a:pt x="1114571" y="96546"/>
                      <a:pt x="1589835" y="-44447"/>
                      <a:pt x="2070027" y="12378"/>
                    </a:cubicBezTo>
                    <a:cubicBezTo>
                      <a:pt x="2659198" y="82098"/>
                      <a:pt x="3171648" y="439655"/>
                      <a:pt x="3440880" y="96129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317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  <p:sp>
            <p:nvSpPr>
              <p:cNvPr id="71" name="空心弧 13"/>
              <p:cNvSpPr/>
              <p:nvPr/>
            </p:nvSpPr>
            <p:spPr>
              <a:xfrm rot="17578576">
                <a:off x="1290783" y="2062770"/>
                <a:ext cx="3768930" cy="2141958"/>
              </a:xfrm>
              <a:custGeom>
                <a:avLst/>
                <a:gdLst/>
                <a:ahLst/>
                <a:cxnLst/>
                <a:rect l="l" t="t" r="r" b="b"/>
                <a:pathLst>
                  <a:path w="5022717" h="2854509">
                    <a:moveTo>
                      <a:pt x="5022717" y="1184507"/>
                    </a:moveTo>
                    <a:lnTo>
                      <a:pt x="4714007" y="2854509"/>
                    </a:lnTo>
                    <a:lnTo>
                      <a:pt x="3299038" y="1915323"/>
                    </a:lnTo>
                    <a:lnTo>
                      <a:pt x="3803232" y="1701552"/>
                    </a:lnTo>
                    <a:cubicBezTo>
                      <a:pt x="3562338" y="1134599"/>
                      <a:pt x="3066325" y="693643"/>
                      <a:pt x="2428573" y="554079"/>
                    </a:cubicBezTo>
                    <a:cubicBezTo>
                      <a:pt x="1363729" y="321052"/>
                      <a:pt x="306971" y="1016504"/>
                      <a:pt x="68241" y="2107414"/>
                    </a:cubicBezTo>
                    <a:cubicBezTo>
                      <a:pt x="18868" y="2333024"/>
                      <a:pt x="8351" y="2557878"/>
                      <a:pt x="34176" y="2774480"/>
                    </a:cubicBezTo>
                    <a:cubicBezTo>
                      <a:pt x="-73420" y="2148278"/>
                      <a:pt x="74250" y="1495420"/>
                      <a:pt x="460103" y="969762"/>
                    </a:cubicBezTo>
                    <a:cubicBezTo>
                      <a:pt x="966350" y="280089"/>
                      <a:pt x="1804377" y="-84044"/>
                      <a:pt x="2653981" y="16495"/>
                    </a:cubicBezTo>
                    <a:cubicBezTo>
                      <a:pt x="3480110" y="114255"/>
                      <a:pt x="4193051" y="636675"/>
                      <a:pt x="4535198" y="139120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317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  <p:sp>
            <p:nvSpPr>
              <p:cNvPr id="72" name="平行四边形 71"/>
              <p:cNvSpPr/>
              <p:nvPr/>
            </p:nvSpPr>
            <p:spPr>
              <a:xfrm flipH="1">
                <a:off x="3755664" y="1339021"/>
                <a:ext cx="1320391" cy="681402"/>
              </a:xfrm>
              <a:prstGeom prst="parallelogram">
                <a:avLst>
                  <a:gd name="adj" fmla="val 148256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317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  <p:sp>
            <p:nvSpPr>
              <p:cNvPr id="73" name="平行四边形 72"/>
              <p:cNvSpPr/>
              <p:nvPr/>
            </p:nvSpPr>
            <p:spPr>
              <a:xfrm>
                <a:off x="3721598" y="2020423"/>
                <a:ext cx="1352697" cy="705786"/>
              </a:xfrm>
              <a:prstGeom prst="parallelogram">
                <a:avLst>
                  <a:gd name="adj" fmla="val 148256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317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3533326" y="1336016"/>
              <a:ext cx="604374" cy="793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/>
                  <a:latin typeface="Dotum" pitchFamily="34" charset="-127"/>
                  <a:ea typeface="Dotum" pitchFamily="34" charset="-127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Dotum" pitchFamily="34" charset="-127"/>
                  <a:ea typeface="Dotum" pitchFamily="34" charset="-127"/>
                </a:rPr>
                <a:t>A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Dotum" pitchFamily="34" charset="-127"/>
                <a:ea typeface="Dotum" pitchFamily="34" charset="-127"/>
              </a:endParaRPr>
            </a:p>
          </p:txBody>
        </p:sp>
      </p:grpSp>
      <p:grpSp>
        <p:nvGrpSpPr>
          <p:cNvPr id="74" name="组合 24"/>
          <p:cNvGrpSpPr/>
          <p:nvPr/>
        </p:nvGrpSpPr>
        <p:grpSpPr>
          <a:xfrm>
            <a:off x="3747281" y="2419251"/>
            <a:ext cx="2421087" cy="3069287"/>
            <a:chOff x="3585384" y="2273421"/>
            <a:chExt cx="2421087" cy="3069287"/>
          </a:xfrm>
        </p:grpSpPr>
        <p:sp>
          <p:nvSpPr>
            <p:cNvPr id="75" name="空心弧 13"/>
            <p:cNvSpPr/>
            <p:nvPr/>
          </p:nvSpPr>
          <p:spPr>
            <a:xfrm rot="6778576">
              <a:off x="3847667" y="3057398"/>
              <a:ext cx="2788517" cy="1316991"/>
            </a:xfrm>
            <a:custGeom>
              <a:avLst/>
              <a:gdLst/>
              <a:ahLst/>
              <a:cxnLst/>
              <a:rect l="l" t="t" r="r" b="b"/>
              <a:pathLst>
                <a:path w="2788517" h="1316991">
                  <a:moveTo>
                    <a:pt x="0" y="1261585"/>
                  </a:moveTo>
                  <a:lnTo>
                    <a:pt x="43621" y="983125"/>
                  </a:lnTo>
                  <a:lnTo>
                    <a:pt x="187849" y="662600"/>
                  </a:lnTo>
                  <a:lnTo>
                    <a:pt x="555118" y="289007"/>
                  </a:lnTo>
                  <a:lnTo>
                    <a:pt x="593572" y="318497"/>
                  </a:lnTo>
                  <a:cubicBezTo>
                    <a:pt x="893044" y="78665"/>
                    <a:pt x="1280289" y="-36215"/>
                    <a:pt x="1671548" y="10085"/>
                  </a:cubicBezTo>
                  <a:cubicBezTo>
                    <a:pt x="2151604" y="66893"/>
                    <a:pt x="2569147" y="358230"/>
                    <a:pt x="2788517" y="783263"/>
                  </a:cubicBezTo>
                  <a:lnTo>
                    <a:pt x="2340919" y="973039"/>
                  </a:lnTo>
                  <a:cubicBezTo>
                    <a:pt x="2186143" y="658606"/>
                    <a:pt x="1897688" y="418414"/>
                    <a:pt x="1533733" y="338767"/>
                  </a:cubicBezTo>
                  <a:cubicBezTo>
                    <a:pt x="882681" y="196293"/>
                    <a:pt x="236573" y="621497"/>
                    <a:pt x="90612" y="1288485"/>
                  </a:cubicBezTo>
                  <a:lnTo>
                    <a:pt x="86054" y="1316991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sp>
          <p:nvSpPr>
            <p:cNvPr id="76" name="空心弧 13"/>
            <p:cNvSpPr/>
            <p:nvPr/>
          </p:nvSpPr>
          <p:spPr>
            <a:xfrm rot="6778576">
              <a:off x="3599196" y="2935433"/>
              <a:ext cx="3069287" cy="1745263"/>
            </a:xfrm>
            <a:custGeom>
              <a:avLst/>
              <a:gdLst/>
              <a:ahLst/>
              <a:cxnLst/>
              <a:rect l="l" t="t" r="r" b="b"/>
              <a:pathLst>
                <a:path w="3069287" h="1745263">
                  <a:moveTo>
                    <a:pt x="157" y="1464603"/>
                  </a:moveTo>
                  <a:cubicBezTo>
                    <a:pt x="-4415" y="1156390"/>
                    <a:pt x="91112" y="849810"/>
                    <a:pt x="279680" y="592918"/>
                  </a:cubicBezTo>
                  <a:cubicBezTo>
                    <a:pt x="589203" y="171248"/>
                    <a:pt x="1101577" y="-51385"/>
                    <a:pt x="1621029" y="10085"/>
                  </a:cubicBezTo>
                  <a:cubicBezTo>
                    <a:pt x="2126129" y="69856"/>
                    <a:pt x="2562025" y="389266"/>
                    <a:pt x="2771215" y="850593"/>
                  </a:cubicBezTo>
                  <a:lnTo>
                    <a:pt x="3069287" y="724214"/>
                  </a:lnTo>
                  <a:lnTo>
                    <a:pt x="2880540" y="1745263"/>
                  </a:lnTo>
                  <a:lnTo>
                    <a:pt x="2015420" y="1171039"/>
                  </a:lnTo>
                  <a:lnTo>
                    <a:pt x="2323687" y="1040338"/>
                  </a:lnTo>
                  <a:cubicBezTo>
                    <a:pt x="2176403" y="693700"/>
                    <a:pt x="1873138" y="424097"/>
                    <a:pt x="1483213" y="338767"/>
                  </a:cubicBezTo>
                  <a:cubicBezTo>
                    <a:pt x="832162" y="196293"/>
                    <a:pt x="186055" y="621496"/>
                    <a:pt x="40094" y="1288485"/>
                  </a:cubicBezTo>
                  <a:cubicBezTo>
                    <a:pt x="30695" y="1331434"/>
                    <a:pt x="23599" y="1374338"/>
                    <a:pt x="19551" y="1417149"/>
                  </a:cubicBezTo>
                  <a:lnTo>
                    <a:pt x="10745" y="1411479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path path="circle">
                <a:fillToRect l="100000" b="100000"/>
              </a:path>
              <a:tileRect t="-100000" r="-100000"/>
            </a:gradFill>
            <a:ln w="31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sp>
          <p:nvSpPr>
            <p:cNvPr id="77" name="平行四边形 76"/>
            <p:cNvSpPr/>
            <p:nvPr/>
          </p:nvSpPr>
          <p:spPr>
            <a:xfrm rot="10800000" flipH="1">
              <a:off x="3585384" y="4714449"/>
              <a:ext cx="1075852" cy="555205"/>
            </a:xfrm>
            <a:prstGeom prst="parallelogram">
              <a:avLst>
                <a:gd name="adj" fmla="val 148256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sp>
          <p:nvSpPr>
            <p:cNvPr id="78" name="平行四边形 77"/>
            <p:cNvSpPr/>
            <p:nvPr/>
          </p:nvSpPr>
          <p:spPr>
            <a:xfrm rot="10800000">
              <a:off x="3586819" y="4139376"/>
              <a:ext cx="1102175" cy="575073"/>
            </a:xfrm>
            <a:prstGeom prst="parallelogram">
              <a:avLst>
                <a:gd name="adj" fmla="val 148256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path path="circle">
                <a:fillToRect t="100000" r="100000"/>
              </a:path>
              <a:tileRect l="-100000" b="-100000"/>
            </a:gradFill>
            <a:ln w="3175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43998" y="4352943"/>
              <a:ext cx="4988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/>
                  <a:latin typeface="Dotum" pitchFamily="34" charset="-127"/>
                  <a:ea typeface="Dotum" pitchFamily="34" charset="-127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Dotum" pitchFamily="34" charset="-127"/>
                  <a:ea typeface="Dotum" pitchFamily="34" charset="-127"/>
                </a:rPr>
                <a:t>B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Dotum" pitchFamily="34" charset="-127"/>
                <a:ea typeface="Dotum" pitchFamily="34" charset="-127"/>
              </a:endParaRPr>
            </a:p>
          </p:txBody>
        </p:sp>
      </p:grpSp>
      <p:sp>
        <p:nvSpPr>
          <p:cNvPr id="80" name="TextBox 11"/>
          <p:cNvSpPr txBox="1">
            <a:spLocks noChangeArrowheads="1"/>
          </p:cNvSpPr>
          <p:nvPr/>
        </p:nvSpPr>
        <p:spPr bwMode="auto">
          <a:xfrm flipH="1">
            <a:off x="3947459" y="3502408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11"/>
          <p:cNvSpPr txBox="1">
            <a:spLocks noChangeArrowheads="1"/>
          </p:cNvSpPr>
          <p:nvPr/>
        </p:nvSpPr>
        <p:spPr bwMode="auto">
          <a:xfrm flipH="1">
            <a:off x="3777876" y="3081725"/>
            <a:ext cx="1591518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11"/>
          <p:cNvSpPr txBox="1">
            <a:spLocks noChangeArrowheads="1"/>
          </p:cNvSpPr>
          <p:nvPr/>
        </p:nvSpPr>
        <p:spPr bwMode="auto">
          <a:xfrm flipH="1">
            <a:off x="3947459" y="3729879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11"/>
          <p:cNvSpPr txBox="1">
            <a:spLocks noChangeArrowheads="1"/>
          </p:cNvSpPr>
          <p:nvPr/>
        </p:nvSpPr>
        <p:spPr bwMode="auto">
          <a:xfrm flipH="1">
            <a:off x="557688" y="1864579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11"/>
          <p:cNvSpPr txBox="1">
            <a:spLocks noChangeArrowheads="1"/>
          </p:cNvSpPr>
          <p:nvPr/>
        </p:nvSpPr>
        <p:spPr bwMode="auto">
          <a:xfrm flipH="1">
            <a:off x="880548" y="1479245"/>
            <a:ext cx="1591518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11"/>
          <p:cNvSpPr txBox="1">
            <a:spLocks noChangeArrowheads="1"/>
          </p:cNvSpPr>
          <p:nvPr/>
        </p:nvSpPr>
        <p:spPr bwMode="auto">
          <a:xfrm flipH="1">
            <a:off x="557688" y="2092050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Box 11"/>
          <p:cNvSpPr txBox="1">
            <a:spLocks noChangeArrowheads="1"/>
          </p:cNvSpPr>
          <p:nvPr/>
        </p:nvSpPr>
        <p:spPr bwMode="auto">
          <a:xfrm flipH="1">
            <a:off x="557688" y="2334618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67544" y="1277981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effectLst/>
                <a:latin typeface="Dotum" pitchFamily="34" charset="-127"/>
                <a:ea typeface="Dotum" pitchFamily="34" charset="-127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Dotum" pitchFamily="34" charset="-127"/>
                <a:ea typeface="Dotum" pitchFamily="34" charset="-127"/>
              </a:rPr>
              <a:t>A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557688" y="1780346"/>
            <a:ext cx="2298312" cy="45719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89" name="TextBox 11"/>
          <p:cNvSpPr txBox="1">
            <a:spLocks noChangeArrowheads="1"/>
          </p:cNvSpPr>
          <p:nvPr/>
        </p:nvSpPr>
        <p:spPr bwMode="auto">
          <a:xfrm flipH="1">
            <a:off x="1676307" y="1864579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11"/>
          <p:cNvSpPr txBox="1">
            <a:spLocks noChangeArrowheads="1"/>
          </p:cNvSpPr>
          <p:nvPr/>
        </p:nvSpPr>
        <p:spPr bwMode="auto">
          <a:xfrm flipH="1">
            <a:off x="1676307" y="2092050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11"/>
          <p:cNvSpPr txBox="1">
            <a:spLocks noChangeArrowheads="1"/>
          </p:cNvSpPr>
          <p:nvPr/>
        </p:nvSpPr>
        <p:spPr bwMode="auto">
          <a:xfrm flipH="1">
            <a:off x="1676307" y="2334618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11"/>
          <p:cNvSpPr txBox="1">
            <a:spLocks noChangeArrowheads="1"/>
          </p:cNvSpPr>
          <p:nvPr/>
        </p:nvSpPr>
        <p:spPr bwMode="auto">
          <a:xfrm flipH="1">
            <a:off x="6201877" y="5142479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TextBox 11"/>
          <p:cNvSpPr txBox="1">
            <a:spLocks noChangeArrowheads="1"/>
          </p:cNvSpPr>
          <p:nvPr/>
        </p:nvSpPr>
        <p:spPr bwMode="auto">
          <a:xfrm flipH="1">
            <a:off x="6524737" y="4757145"/>
            <a:ext cx="1591518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11"/>
          <p:cNvSpPr txBox="1">
            <a:spLocks noChangeArrowheads="1"/>
          </p:cNvSpPr>
          <p:nvPr/>
        </p:nvSpPr>
        <p:spPr bwMode="auto">
          <a:xfrm flipH="1">
            <a:off x="6201877" y="5369950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11"/>
          <p:cNvSpPr txBox="1">
            <a:spLocks noChangeArrowheads="1"/>
          </p:cNvSpPr>
          <p:nvPr/>
        </p:nvSpPr>
        <p:spPr bwMode="auto">
          <a:xfrm flipH="1">
            <a:off x="6201877" y="5612518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111733" y="4555881"/>
            <a:ext cx="4988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effectLst/>
                <a:latin typeface="Dotum" pitchFamily="34" charset="-127"/>
                <a:ea typeface="Dotum" pitchFamily="34" charset="-127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Dotum" pitchFamily="34" charset="-127"/>
                <a:ea typeface="Dotum" pitchFamily="34" charset="-127"/>
              </a:rPr>
              <a:t>B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6201877" y="5058246"/>
            <a:ext cx="2298312" cy="45719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98" name="TextBox 11"/>
          <p:cNvSpPr txBox="1">
            <a:spLocks noChangeArrowheads="1"/>
          </p:cNvSpPr>
          <p:nvPr/>
        </p:nvSpPr>
        <p:spPr bwMode="auto">
          <a:xfrm flipH="1">
            <a:off x="7320496" y="5142479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TextBox 11"/>
          <p:cNvSpPr txBox="1">
            <a:spLocks noChangeArrowheads="1"/>
          </p:cNvSpPr>
          <p:nvPr/>
        </p:nvSpPr>
        <p:spPr bwMode="auto">
          <a:xfrm flipH="1">
            <a:off x="7320496" y="5369950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11"/>
          <p:cNvSpPr txBox="1">
            <a:spLocks noChangeArrowheads="1"/>
          </p:cNvSpPr>
          <p:nvPr/>
        </p:nvSpPr>
        <p:spPr bwMode="auto">
          <a:xfrm flipH="1">
            <a:off x="7320496" y="5612518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19406</TotalTime>
  <Words>61</Words>
  <Application>Microsoft Office PowerPoint</Application>
  <PresentationFormat>全屏显示(4:3)</PresentationFormat>
  <Paragraphs>23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886</cp:revision>
  <dcterms:created xsi:type="dcterms:W3CDTF">2009-02-11T05:37:22Z</dcterms:created>
  <dcterms:modified xsi:type="dcterms:W3CDTF">2012-12-14T00:34:39Z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