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4910910" y="2151736"/>
            <a:ext cx="1908000" cy="1908000"/>
          </a:xfrm>
          <a:prstGeom prst="ellipse">
            <a:avLst/>
          </a:prstGeom>
          <a:solidFill>
            <a:srgbClr val="FFFFFF">
              <a:alpha val="25000"/>
            </a:srgbClr>
          </a:solidFill>
          <a:ln w="1905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5126910" y="2367736"/>
            <a:ext cx="1476000" cy="1476000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100000">
                <a:srgbClr val="FFFFFF">
                  <a:lumMod val="95000"/>
                </a:srgb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>
            <a:outerShdw blurRad="190500" dist="12700" dir="30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flat" dir="t"/>
          </a:scene3d>
          <a:sp3d extrusionH="190500" contourW="19050">
            <a:bevelT prst="softRound"/>
            <a:contourClr>
              <a:srgbClr val="FFFFFF">
                <a:lumMod val="50000"/>
              </a:srgbClr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2349933" y="2151736"/>
            <a:ext cx="1908000" cy="1908000"/>
          </a:xfrm>
          <a:prstGeom prst="ellipse">
            <a:avLst/>
          </a:prstGeom>
          <a:solidFill>
            <a:srgbClr val="FFFFFF">
              <a:alpha val="25000"/>
            </a:srgbClr>
          </a:solidFill>
          <a:ln w="1905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2565933" y="2367736"/>
            <a:ext cx="1476000" cy="1476000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100000">
                <a:srgbClr val="FFFFFF">
                  <a:lumMod val="95000"/>
                </a:srgb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>
            <a:outerShdw blurRad="190500" dist="12700" dir="30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flat" dir="t"/>
          </a:scene3d>
          <a:sp3d extrusionH="190500" contourW="19050">
            <a:bevelT prst="softRound"/>
            <a:contourClr>
              <a:srgbClr val="FFFFFF">
                <a:lumMod val="50000"/>
              </a:srgbClr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同心圆 33"/>
          <p:cNvSpPr>
            <a:spLocks noChangeAspect="1"/>
          </p:cNvSpPr>
          <p:nvPr/>
        </p:nvSpPr>
        <p:spPr>
          <a:xfrm>
            <a:off x="4352910" y="1593736"/>
            <a:ext cx="3024000" cy="3024000"/>
          </a:xfrm>
          <a:prstGeom prst="donut">
            <a:avLst>
              <a:gd name="adj" fmla="val 14473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190500" contourW="19050">
            <a:bevelT prst="convex"/>
            <a:bevelB w="0" h="0"/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TextBox 146"/>
          <p:cNvSpPr txBox="1">
            <a:spLocks noChangeArrowheads="1"/>
          </p:cNvSpPr>
          <p:nvPr/>
        </p:nvSpPr>
        <p:spPr bwMode="auto">
          <a:xfrm>
            <a:off x="2498919" y="2721114"/>
            <a:ext cx="1571636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lang="en-US" altLang="zh-CN" sz="4000" b="1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88900" sx="101000" sy="101000" algn="ctr" rotWithShape="0">
                    <a:srgbClr val="FFCF01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2011</a:t>
            </a:r>
          </a:p>
        </p:txBody>
      </p:sp>
      <p:sp>
        <p:nvSpPr>
          <p:cNvPr id="36" name="TextBox 146"/>
          <p:cNvSpPr txBox="1">
            <a:spLocks noChangeArrowheads="1"/>
          </p:cNvSpPr>
          <p:nvPr/>
        </p:nvSpPr>
        <p:spPr bwMode="auto">
          <a:xfrm>
            <a:off x="4999250" y="2721114"/>
            <a:ext cx="1714511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lang="en-US" altLang="zh-CN" sz="4000" b="1" dirty="0" smtClean="0">
                <a:solidFill>
                  <a:srgbClr val="0F5000"/>
                </a:solidFill>
                <a:effectLst>
                  <a:outerShdw blurRad="88900" sx="101000" sy="101000" algn="ctr" rotWithShape="0">
                    <a:srgbClr val="6EFF01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2012</a:t>
            </a:r>
          </a:p>
        </p:txBody>
      </p:sp>
      <p:sp>
        <p:nvSpPr>
          <p:cNvPr id="37" name="矩形标注 36"/>
          <p:cNvSpPr/>
          <p:nvPr/>
        </p:nvSpPr>
        <p:spPr>
          <a:xfrm>
            <a:off x="804163" y="4833257"/>
            <a:ext cx="3060000" cy="900000"/>
          </a:xfrm>
          <a:prstGeom prst="wedgeRectCallout">
            <a:avLst>
              <a:gd name="adj1" fmla="val 35019"/>
              <a:gd name="adj2" fmla="val -69338"/>
            </a:avLst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100000">
                <a:srgbClr val="FFFFFF">
                  <a:lumMod val="95000"/>
                </a:srgb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extrusionH="190500" contourW="19050">
            <a:bevelT prst="softRound"/>
            <a:contourClr>
              <a:srgbClr val="FFFFFF">
                <a:lumMod val="50000"/>
              </a:srgbClr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" name="矩形标注 37"/>
          <p:cNvSpPr/>
          <p:nvPr/>
        </p:nvSpPr>
        <p:spPr>
          <a:xfrm>
            <a:off x="5256416" y="4833257"/>
            <a:ext cx="3060000" cy="900000"/>
          </a:xfrm>
          <a:prstGeom prst="wedgeRectCallout">
            <a:avLst>
              <a:gd name="adj1" fmla="val -34707"/>
              <a:gd name="adj2" fmla="val -68129"/>
            </a:avLst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100000">
                <a:srgbClr val="FFFFFF">
                  <a:lumMod val="95000"/>
                </a:srgb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extrusionH="190500" contourW="19050">
            <a:bevelT prst="softRound"/>
            <a:contourClr>
              <a:srgbClr val="FFFFFF">
                <a:lumMod val="50000"/>
              </a:srgbClr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9" name="TextBox 146"/>
          <p:cNvSpPr txBox="1">
            <a:spLocks noChangeArrowheads="1"/>
          </p:cNvSpPr>
          <p:nvPr/>
        </p:nvSpPr>
        <p:spPr bwMode="auto">
          <a:xfrm>
            <a:off x="1059495" y="5111173"/>
            <a:ext cx="270930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43"/>
          <p:cNvSpPr txBox="1">
            <a:spLocks noChangeArrowheads="1"/>
          </p:cNvSpPr>
          <p:nvPr/>
        </p:nvSpPr>
        <p:spPr bwMode="auto">
          <a:xfrm>
            <a:off x="2085683" y="4841712"/>
            <a:ext cx="1683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33450"/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46"/>
          <p:cNvSpPr txBox="1">
            <a:spLocks noChangeArrowheads="1"/>
          </p:cNvSpPr>
          <p:nvPr/>
        </p:nvSpPr>
        <p:spPr bwMode="auto">
          <a:xfrm>
            <a:off x="5315806" y="5111173"/>
            <a:ext cx="270930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43"/>
          <p:cNvSpPr txBox="1">
            <a:spLocks noChangeArrowheads="1"/>
          </p:cNvSpPr>
          <p:nvPr/>
        </p:nvSpPr>
        <p:spPr bwMode="auto">
          <a:xfrm>
            <a:off x="5315806" y="4841712"/>
            <a:ext cx="1683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3450"/>
            <a:r>
              <a:rPr lang="zh-CN" altLang="en-US" sz="1400" dirty="0" smtClean="0">
                <a:solidFill>
                  <a:srgbClr val="0F5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solidFill>
                <a:srgbClr val="0F5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Freeform 6"/>
          <p:cNvSpPr>
            <a:spLocks noEditPoints="1"/>
          </p:cNvSpPr>
          <p:nvPr/>
        </p:nvSpPr>
        <p:spPr bwMode="auto">
          <a:xfrm>
            <a:off x="1777375" y="1506836"/>
            <a:ext cx="4933950" cy="3095625"/>
          </a:xfrm>
          <a:custGeom>
            <a:avLst/>
            <a:gdLst/>
            <a:ahLst/>
            <a:cxnLst>
              <a:cxn ang="0">
                <a:pos x="470" y="16"/>
              </a:cxn>
              <a:cxn ang="0">
                <a:pos x="425" y="10"/>
              </a:cxn>
              <a:cxn ang="0">
                <a:pos x="291" y="84"/>
              </a:cxn>
              <a:cxn ang="0">
                <a:pos x="157" y="10"/>
              </a:cxn>
              <a:cxn ang="0">
                <a:pos x="0" y="168"/>
              </a:cxn>
              <a:cxn ang="0">
                <a:pos x="157" y="325"/>
              </a:cxn>
              <a:cxn ang="0">
                <a:pos x="291" y="251"/>
              </a:cxn>
              <a:cxn ang="0">
                <a:pos x="315" y="168"/>
              </a:cxn>
              <a:cxn ang="0">
                <a:pos x="314" y="148"/>
              </a:cxn>
              <a:cxn ang="0">
                <a:pos x="426" y="54"/>
              </a:cxn>
              <a:cxn ang="0">
                <a:pos x="457" y="58"/>
              </a:cxn>
              <a:cxn ang="0">
                <a:pos x="451" y="76"/>
              </a:cxn>
              <a:cxn ang="0">
                <a:pos x="518" y="55"/>
              </a:cxn>
              <a:cxn ang="0">
                <a:pos x="474" y="0"/>
              </a:cxn>
              <a:cxn ang="0">
                <a:pos x="470" y="16"/>
              </a:cxn>
              <a:cxn ang="0">
                <a:pos x="157" y="54"/>
              </a:cxn>
              <a:cxn ang="0">
                <a:pos x="271" y="168"/>
              </a:cxn>
              <a:cxn ang="0">
                <a:pos x="157" y="282"/>
              </a:cxn>
              <a:cxn ang="0">
                <a:pos x="43" y="168"/>
              </a:cxn>
              <a:cxn ang="0">
                <a:pos x="157" y="54"/>
              </a:cxn>
            </a:cxnLst>
            <a:rect l="0" t="0" r="r" b="b"/>
            <a:pathLst>
              <a:path w="518" h="325">
                <a:moveTo>
                  <a:pt x="470" y="16"/>
                </a:moveTo>
                <a:cubicBezTo>
                  <a:pt x="456" y="12"/>
                  <a:pt x="440" y="10"/>
                  <a:pt x="425" y="10"/>
                </a:cubicBezTo>
                <a:cubicBezTo>
                  <a:pt x="368" y="10"/>
                  <a:pt x="319" y="40"/>
                  <a:pt x="291" y="84"/>
                </a:cubicBezTo>
                <a:cubicBezTo>
                  <a:pt x="263" y="40"/>
                  <a:pt x="214" y="10"/>
                  <a:pt x="157" y="10"/>
                </a:cubicBezTo>
                <a:cubicBezTo>
                  <a:pt x="70" y="10"/>
                  <a:pt x="0" y="81"/>
                  <a:pt x="0" y="168"/>
                </a:cubicBezTo>
                <a:cubicBezTo>
                  <a:pt x="0" y="255"/>
                  <a:pt x="70" y="325"/>
                  <a:pt x="157" y="325"/>
                </a:cubicBezTo>
                <a:cubicBezTo>
                  <a:pt x="214" y="325"/>
                  <a:pt x="263" y="296"/>
                  <a:pt x="291" y="251"/>
                </a:cubicBezTo>
                <a:cubicBezTo>
                  <a:pt x="306" y="227"/>
                  <a:pt x="315" y="199"/>
                  <a:pt x="315" y="168"/>
                </a:cubicBezTo>
                <a:cubicBezTo>
                  <a:pt x="315" y="161"/>
                  <a:pt x="314" y="155"/>
                  <a:pt x="314" y="148"/>
                </a:cubicBezTo>
                <a:cubicBezTo>
                  <a:pt x="323" y="95"/>
                  <a:pt x="369" y="54"/>
                  <a:pt x="426" y="54"/>
                </a:cubicBezTo>
                <a:cubicBezTo>
                  <a:pt x="437" y="54"/>
                  <a:pt x="449" y="56"/>
                  <a:pt x="457" y="58"/>
                </a:cubicBezTo>
                <a:lnTo>
                  <a:pt x="451" y="76"/>
                </a:lnTo>
                <a:lnTo>
                  <a:pt x="518" y="55"/>
                </a:lnTo>
                <a:lnTo>
                  <a:pt x="474" y="0"/>
                </a:lnTo>
                <a:lnTo>
                  <a:pt x="470" y="16"/>
                </a:lnTo>
                <a:close/>
                <a:moveTo>
                  <a:pt x="157" y="54"/>
                </a:moveTo>
                <a:cubicBezTo>
                  <a:pt x="220" y="54"/>
                  <a:pt x="271" y="105"/>
                  <a:pt x="271" y="168"/>
                </a:cubicBezTo>
                <a:cubicBezTo>
                  <a:pt x="271" y="231"/>
                  <a:pt x="220" y="282"/>
                  <a:pt x="157" y="282"/>
                </a:cubicBezTo>
                <a:cubicBezTo>
                  <a:pt x="94" y="282"/>
                  <a:pt x="43" y="231"/>
                  <a:pt x="43" y="168"/>
                </a:cubicBezTo>
                <a:cubicBezTo>
                  <a:pt x="43" y="105"/>
                  <a:pt x="94" y="54"/>
                  <a:pt x="157" y="54"/>
                </a:cubicBez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>
              <a:rot lat="0" lon="0" rev="1800000"/>
            </a:lightRig>
          </a:scene3d>
          <a:sp3d extrusionH="190500">
            <a:bevelT prst="convex"/>
            <a:contourClr>
              <a:srgbClr val="002774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19400</TotalTime>
  <Words>38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885</cp:revision>
  <dcterms:created xsi:type="dcterms:W3CDTF">2009-02-11T05:37:22Z</dcterms:created>
  <dcterms:modified xsi:type="dcterms:W3CDTF">2012-12-13T14:17:23Z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