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43" name="组合 104"/>
          <p:cNvGrpSpPr/>
          <p:nvPr/>
        </p:nvGrpSpPr>
        <p:grpSpPr>
          <a:xfrm>
            <a:off x="482600" y="2387560"/>
            <a:ext cx="1440000" cy="1296000"/>
            <a:chOff x="482600" y="1638300"/>
            <a:chExt cx="1440000" cy="1296000"/>
          </a:xfrm>
        </p:grpSpPr>
        <p:sp>
          <p:nvSpPr>
            <p:cNvPr id="144" name="矩形 143"/>
            <p:cNvSpPr/>
            <p:nvPr/>
          </p:nvSpPr>
          <p:spPr>
            <a:xfrm>
              <a:off x="482600" y="1638300"/>
              <a:ext cx="1440000" cy="12960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90500" dist="12700" dir="3000000" algn="ctr">
                <a:srgbClr val="000000">
                  <a:alpha val="35000"/>
                </a:srgbClr>
              </a:outerShdw>
            </a:effectLst>
            <a:scene3d>
              <a:camera prst="orthographicFront"/>
              <a:lightRig rig="flat" dir="t"/>
            </a:scene3d>
            <a:sp3d extrusionH="190500" contourW="19050">
              <a:bevelT w="127000" h="63500" prst="softRound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554600" y="1710300"/>
              <a:ext cx="1296000" cy="1152000"/>
            </a:xfrm>
            <a:prstGeom prst="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bevelB w="0" h="0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46" name="组合 105"/>
          <p:cNvGrpSpPr/>
          <p:nvPr/>
        </p:nvGrpSpPr>
        <p:grpSpPr>
          <a:xfrm>
            <a:off x="2168525" y="2387560"/>
            <a:ext cx="1440000" cy="1296000"/>
            <a:chOff x="2168525" y="1638300"/>
            <a:chExt cx="1440000" cy="1296000"/>
          </a:xfrm>
        </p:grpSpPr>
        <p:sp>
          <p:nvSpPr>
            <p:cNvPr id="147" name="矩形 146"/>
            <p:cNvSpPr/>
            <p:nvPr/>
          </p:nvSpPr>
          <p:spPr>
            <a:xfrm>
              <a:off x="2168525" y="1638300"/>
              <a:ext cx="1440000" cy="12960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90500" dist="12700" dir="3000000" algn="ctr">
                <a:srgbClr val="000000">
                  <a:alpha val="35000"/>
                </a:srgbClr>
              </a:outerShdw>
            </a:effectLst>
            <a:scene3d>
              <a:camera prst="orthographicFront"/>
              <a:lightRig rig="flat" dir="t"/>
            </a:scene3d>
            <a:sp3d extrusionH="190500" contourW="19050">
              <a:bevelT w="127000" h="63500" prst="softRound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2240525" y="1710300"/>
              <a:ext cx="1296000" cy="1152000"/>
            </a:xfrm>
            <a:prstGeom prst="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bevelB w="0" h="0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49" name="组合 106"/>
          <p:cNvGrpSpPr/>
          <p:nvPr/>
        </p:nvGrpSpPr>
        <p:grpSpPr>
          <a:xfrm>
            <a:off x="3854450" y="2387560"/>
            <a:ext cx="1440000" cy="1296000"/>
            <a:chOff x="3854450" y="1638300"/>
            <a:chExt cx="1440000" cy="1296000"/>
          </a:xfrm>
        </p:grpSpPr>
        <p:sp>
          <p:nvSpPr>
            <p:cNvPr id="150" name="矩形 149"/>
            <p:cNvSpPr/>
            <p:nvPr/>
          </p:nvSpPr>
          <p:spPr>
            <a:xfrm>
              <a:off x="3854450" y="1638300"/>
              <a:ext cx="1440000" cy="12960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90500" dist="12700" dir="3000000" algn="ctr">
                <a:srgbClr val="000000">
                  <a:alpha val="35000"/>
                </a:srgbClr>
              </a:outerShdw>
            </a:effectLst>
            <a:scene3d>
              <a:camera prst="orthographicFront"/>
              <a:lightRig rig="flat" dir="t"/>
            </a:scene3d>
            <a:sp3d extrusionH="190500" contourW="19050">
              <a:bevelT w="127000" h="63500" prst="softRound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51" name="矩形 150"/>
            <p:cNvSpPr/>
            <p:nvPr/>
          </p:nvSpPr>
          <p:spPr>
            <a:xfrm>
              <a:off x="3926450" y="1710300"/>
              <a:ext cx="1296000" cy="1152000"/>
            </a:xfrm>
            <a:prstGeom prst="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bevelB w="0" h="0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52" name="组合 108"/>
          <p:cNvGrpSpPr/>
          <p:nvPr/>
        </p:nvGrpSpPr>
        <p:grpSpPr>
          <a:xfrm>
            <a:off x="7226300" y="2387560"/>
            <a:ext cx="1440000" cy="1296000"/>
            <a:chOff x="7226300" y="1638300"/>
            <a:chExt cx="1440000" cy="1296000"/>
          </a:xfrm>
        </p:grpSpPr>
        <p:sp>
          <p:nvSpPr>
            <p:cNvPr id="153" name="矩形 152"/>
            <p:cNvSpPr/>
            <p:nvPr/>
          </p:nvSpPr>
          <p:spPr>
            <a:xfrm>
              <a:off x="7226300" y="1638300"/>
              <a:ext cx="1440000" cy="12960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90500" dist="12700" dir="3000000" algn="ctr">
                <a:srgbClr val="000000">
                  <a:alpha val="35000"/>
                </a:srgbClr>
              </a:outerShdw>
            </a:effectLst>
            <a:scene3d>
              <a:camera prst="orthographicFront"/>
              <a:lightRig rig="flat" dir="t"/>
            </a:scene3d>
            <a:sp3d extrusionH="190500" contourW="19050">
              <a:bevelT w="127000" h="63500" prst="softRound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54" name="矩形 153"/>
            <p:cNvSpPr/>
            <p:nvPr/>
          </p:nvSpPr>
          <p:spPr>
            <a:xfrm>
              <a:off x="7298300" y="1710300"/>
              <a:ext cx="1296000" cy="1152000"/>
            </a:xfrm>
            <a:prstGeom prst="rect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bevelB w="0" h="0"/>
              <a:contourClr>
                <a:srgbClr val="89FF8C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55" name="组合 107"/>
          <p:cNvGrpSpPr/>
          <p:nvPr/>
        </p:nvGrpSpPr>
        <p:grpSpPr>
          <a:xfrm>
            <a:off x="5540375" y="2387560"/>
            <a:ext cx="1440000" cy="1296000"/>
            <a:chOff x="5540375" y="1638300"/>
            <a:chExt cx="1440000" cy="1296000"/>
          </a:xfrm>
        </p:grpSpPr>
        <p:sp>
          <p:nvSpPr>
            <p:cNvPr id="156" name="矩形 155"/>
            <p:cNvSpPr/>
            <p:nvPr/>
          </p:nvSpPr>
          <p:spPr>
            <a:xfrm>
              <a:off x="5540375" y="1638300"/>
              <a:ext cx="1440000" cy="12960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90500" dist="12700" dir="3000000" algn="ctr">
                <a:srgbClr val="000000">
                  <a:alpha val="35000"/>
                </a:srgbClr>
              </a:outerShdw>
            </a:effectLst>
            <a:scene3d>
              <a:camera prst="orthographicFront"/>
              <a:lightRig rig="flat" dir="t"/>
            </a:scene3d>
            <a:sp3d extrusionH="190500" contourW="19050">
              <a:bevelT w="127000" h="63500" prst="softRound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>
              <a:off x="5612375" y="1710300"/>
              <a:ext cx="1296000" cy="1152000"/>
            </a:xfrm>
            <a:prstGeom prst="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bevelB w="0" h="0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158" name="矩形 157"/>
          <p:cNvSpPr/>
          <p:nvPr/>
        </p:nvSpPr>
        <p:spPr>
          <a:xfrm>
            <a:off x="4584700" y="3013960"/>
            <a:ext cx="1620000" cy="43200"/>
          </a:xfrm>
          <a:prstGeom prst="rect">
            <a:avLst/>
          </a:prstGeom>
          <a:solidFill>
            <a:srgbClr val="FFFFFF">
              <a:alpha val="30000"/>
            </a:srgbClr>
          </a:solidFill>
          <a:ln w="12700" cap="flat" cmpd="sng" algn="ctr">
            <a:solidFill>
              <a:srgbClr val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6273800" y="3013960"/>
            <a:ext cx="1620000" cy="43200"/>
          </a:xfrm>
          <a:prstGeom prst="rect">
            <a:avLst/>
          </a:prstGeom>
          <a:solidFill>
            <a:srgbClr val="FFFFFF">
              <a:alpha val="30000"/>
            </a:srgbClr>
          </a:solidFill>
          <a:ln w="12700" cap="flat" cmpd="sng" algn="ctr">
            <a:solidFill>
              <a:srgbClr val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1193800" y="3013960"/>
            <a:ext cx="1620000" cy="43200"/>
          </a:xfrm>
          <a:prstGeom prst="rect">
            <a:avLst/>
          </a:prstGeom>
          <a:solidFill>
            <a:srgbClr val="FFFFFF">
              <a:alpha val="30000"/>
            </a:srgbClr>
          </a:solidFill>
          <a:ln w="12700" cap="flat" cmpd="sng" algn="ctr">
            <a:solidFill>
              <a:srgbClr val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2882900" y="3013960"/>
            <a:ext cx="1620000" cy="43200"/>
          </a:xfrm>
          <a:prstGeom prst="rect">
            <a:avLst/>
          </a:prstGeom>
          <a:solidFill>
            <a:srgbClr val="FFFFFF">
              <a:alpha val="30000"/>
            </a:srgbClr>
          </a:solidFill>
          <a:ln w="12700" cap="flat" cmpd="sng" algn="ctr">
            <a:solidFill>
              <a:srgbClr val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162" name="椭圆 161"/>
          <p:cNvSpPr>
            <a:spLocks noChangeAspect="1"/>
          </p:cNvSpPr>
          <p:nvPr/>
        </p:nvSpPr>
        <p:spPr>
          <a:xfrm>
            <a:off x="6098375" y="2873560"/>
            <a:ext cx="324000" cy="324000"/>
          </a:xfrm>
          <a:prstGeom prst="ellipse">
            <a:avLst/>
          </a:prstGeom>
          <a:solidFill>
            <a:srgbClr val="89FF8C">
              <a:alpha val="50000"/>
            </a:srgbClr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163" name="椭圆 162"/>
          <p:cNvSpPr>
            <a:spLocks noChangeAspect="1"/>
          </p:cNvSpPr>
          <p:nvPr/>
        </p:nvSpPr>
        <p:spPr>
          <a:xfrm>
            <a:off x="4412450" y="2873560"/>
            <a:ext cx="324000" cy="324000"/>
          </a:xfrm>
          <a:prstGeom prst="ellipse">
            <a:avLst/>
          </a:prstGeom>
          <a:solidFill>
            <a:srgbClr val="89FF8C">
              <a:alpha val="50000"/>
            </a:srgbClr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164" name="椭圆 163"/>
          <p:cNvSpPr>
            <a:spLocks noChangeAspect="1"/>
          </p:cNvSpPr>
          <p:nvPr/>
        </p:nvSpPr>
        <p:spPr>
          <a:xfrm>
            <a:off x="2726525" y="2873560"/>
            <a:ext cx="324000" cy="324000"/>
          </a:xfrm>
          <a:prstGeom prst="ellipse">
            <a:avLst/>
          </a:prstGeom>
          <a:solidFill>
            <a:srgbClr val="89FF8C">
              <a:alpha val="50000"/>
            </a:srgbClr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165" name="椭圆 164"/>
          <p:cNvSpPr>
            <a:spLocks noChangeAspect="1"/>
          </p:cNvSpPr>
          <p:nvPr/>
        </p:nvSpPr>
        <p:spPr>
          <a:xfrm>
            <a:off x="1040600" y="2873560"/>
            <a:ext cx="324000" cy="324000"/>
          </a:xfrm>
          <a:prstGeom prst="ellipse">
            <a:avLst/>
          </a:prstGeom>
          <a:solidFill>
            <a:srgbClr val="89FF8C">
              <a:alpha val="50000"/>
            </a:srgbClr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166" name="椭圆 165"/>
          <p:cNvSpPr>
            <a:spLocks noChangeAspect="1"/>
          </p:cNvSpPr>
          <p:nvPr/>
        </p:nvSpPr>
        <p:spPr>
          <a:xfrm>
            <a:off x="7784300" y="2873560"/>
            <a:ext cx="324000" cy="324000"/>
          </a:xfrm>
          <a:prstGeom prst="ellipse">
            <a:avLst/>
          </a:prstGeom>
          <a:solidFill>
            <a:srgbClr val="FFCF01">
              <a:alpha val="50000"/>
            </a:srgbClr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grpSp>
        <p:nvGrpSpPr>
          <p:cNvPr id="167" name="组合 48"/>
          <p:cNvGrpSpPr>
            <a:grpSpLocks noChangeAspect="1"/>
          </p:cNvGrpSpPr>
          <p:nvPr/>
        </p:nvGrpSpPr>
        <p:grpSpPr>
          <a:xfrm>
            <a:off x="4466450" y="2927560"/>
            <a:ext cx="216000" cy="216000"/>
            <a:chOff x="4776334" y="4404800"/>
            <a:chExt cx="1012166" cy="1008000"/>
          </a:xfrm>
        </p:grpSpPr>
        <p:sp>
          <p:nvSpPr>
            <p:cNvPr id="168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bevelB w="0" h="0"/>
              <a:contourClr>
                <a:srgbClr val="89FF8C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69" name="椭圆 168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170" name="椭圆 169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</p:grpSp>
      <p:grpSp>
        <p:nvGrpSpPr>
          <p:cNvPr id="171" name="组合 48"/>
          <p:cNvGrpSpPr>
            <a:grpSpLocks noChangeAspect="1"/>
          </p:cNvGrpSpPr>
          <p:nvPr/>
        </p:nvGrpSpPr>
        <p:grpSpPr>
          <a:xfrm>
            <a:off x="6152375" y="2927560"/>
            <a:ext cx="216000" cy="216000"/>
            <a:chOff x="4776334" y="4404800"/>
            <a:chExt cx="1012166" cy="1008000"/>
          </a:xfrm>
        </p:grpSpPr>
        <p:sp>
          <p:nvSpPr>
            <p:cNvPr id="172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bevelB w="0" h="0"/>
              <a:contourClr>
                <a:srgbClr val="89FF8C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3" name="椭圆 172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174" name="椭圆 173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</p:grpSp>
      <p:grpSp>
        <p:nvGrpSpPr>
          <p:cNvPr id="175" name="组合 48"/>
          <p:cNvGrpSpPr>
            <a:grpSpLocks noChangeAspect="1"/>
          </p:cNvGrpSpPr>
          <p:nvPr/>
        </p:nvGrpSpPr>
        <p:grpSpPr>
          <a:xfrm>
            <a:off x="2780525" y="2927560"/>
            <a:ext cx="216000" cy="216000"/>
            <a:chOff x="4776334" y="4404800"/>
            <a:chExt cx="1012166" cy="1008000"/>
          </a:xfrm>
        </p:grpSpPr>
        <p:sp>
          <p:nvSpPr>
            <p:cNvPr id="176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bevelB w="0" h="0"/>
              <a:contourClr>
                <a:srgbClr val="89FF8C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7" name="椭圆 176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178" name="椭圆 177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</p:grpSp>
      <p:grpSp>
        <p:nvGrpSpPr>
          <p:cNvPr id="179" name="组合 48"/>
          <p:cNvGrpSpPr>
            <a:grpSpLocks noChangeAspect="1"/>
          </p:cNvGrpSpPr>
          <p:nvPr/>
        </p:nvGrpSpPr>
        <p:grpSpPr>
          <a:xfrm>
            <a:off x="1094600" y="2927560"/>
            <a:ext cx="216000" cy="216000"/>
            <a:chOff x="4776334" y="4404800"/>
            <a:chExt cx="1012166" cy="1008000"/>
          </a:xfrm>
        </p:grpSpPr>
        <p:sp>
          <p:nvSpPr>
            <p:cNvPr id="180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bevelB w="0" h="0"/>
              <a:contourClr>
                <a:srgbClr val="89FF8C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81" name="椭圆 180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182" name="椭圆 181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</p:grpSp>
      <p:grpSp>
        <p:nvGrpSpPr>
          <p:cNvPr id="183" name="组合 6"/>
          <p:cNvGrpSpPr>
            <a:grpSpLocks noChangeAspect="1"/>
          </p:cNvGrpSpPr>
          <p:nvPr/>
        </p:nvGrpSpPr>
        <p:grpSpPr>
          <a:xfrm>
            <a:off x="7838300" y="2927560"/>
            <a:ext cx="216000" cy="216000"/>
            <a:chOff x="4776334" y="4404800"/>
            <a:chExt cx="1012166" cy="1008000"/>
          </a:xfrm>
        </p:grpSpPr>
        <p:sp>
          <p:nvSpPr>
            <p:cNvPr id="184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extrusionH="190500" contourW="19050">
              <a:bevelT prst="convex"/>
              <a:bevelB w="0" h="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fr-FR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85" name="椭圆 8"/>
            <p:cNvSpPr>
              <a:spLocks/>
            </p:cNvSpPr>
            <p:nvPr/>
          </p:nvSpPr>
          <p:spPr>
            <a:xfrm rot="19388639">
              <a:off x="4776334" y="4463328"/>
              <a:ext cx="684000" cy="46800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5000">
                  <a:srgbClr val="FFFFFF">
                    <a:alpha val="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186" name="椭圆 185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</p:grpSp>
      <p:sp>
        <p:nvSpPr>
          <p:cNvPr id="187" name="TextBox 186"/>
          <p:cNvSpPr txBox="1"/>
          <p:nvPr/>
        </p:nvSpPr>
        <p:spPr>
          <a:xfrm>
            <a:off x="824656" y="2509426"/>
            <a:ext cx="755889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2008</a:t>
            </a:r>
            <a:endParaRPr kumimoji="0" lang="zh-CN" altLang="en-US" sz="15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7568356" y="2509426"/>
            <a:ext cx="755889" cy="3231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marL="0" marR="0" lvl="0" indent="0" algn="ctr" defTabSz="93345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500" b="1" i="0" u="none" strike="noStrike" kern="0" cap="none" spc="0" normalizeH="0" baseline="0" noProof="0" dirty="0" smtClean="0">
                <a:ln w="0"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726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2012</a:t>
            </a:r>
            <a:endParaRPr kumimoji="0" lang="zh-CN" altLang="en-US" sz="1500" b="1" i="0" u="none" strike="noStrike" kern="0" cap="none" spc="0" normalizeH="0" baseline="0" noProof="0" dirty="0" smtClean="0">
              <a:ln w="0"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726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2510581" y="2509426"/>
            <a:ext cx="755889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2009</a:t>
            </a:r>
            <a:endParaRPr kumimoji="0" lang="zh-CN" altLang="en-US" sz="15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4196506" y="2509426"/>
            <a:ext cx="755889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2010</a:t>
            </a:r>
            <a:endParaRPr kumimoji="0" lang="zh-CN" altLang="en-US" sz="15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5882431" y="2509426"/>
            <a:ext cx="755889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2011</a:t>
            </a:r>
            <a:endParaRPr kumimoji="0" lang="zh-CN" altLang="en-US" sz="15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TextBox 146"/>
          <p:cNvSpPr txBox="1">
            <a:spLocks noChangeArrowheads="1"/>
          </p:cNvSpPr>
          <p:nvPr/>
        </p:nvSpPr>
        <p:spPr bwMode="auto">
          <a:xfrm>
            <a:off x="5461686" y="3247822"/>
            <a:ext cx="1590282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TextBox 146"/>
          <p:cNvSpPr txBox="1">
            <a:spLocks noChangeArrowheads="1"/>
          </p:cNvSpPr>
          <p:nvPr/>
        </p:nvSpPr>
        <p:spPr bwMode="auto">
          <a:xfrm>
            <a:off x="7199118" y="3247822"/>
            <a:ext cx="1469540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marL="0" marR="0" lvl="0" indent="0" algn="ctr" defTabSz="9334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 w="0"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726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 w="0"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726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TextBox 146"/>
          <p:cNvSpPr txBox="1">
            <a:spLocks noChangeArrowheads="1"/>
          </p:cNvSpPr>
          <p:nvPr/>
        </p:nvSpPr>
        <p:spPr bwMode="auto">
          <a:xfrm>
            <a:off x="3759886" y="3247822"/>
            <a:ext cx="1590282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TextBox 146"/>
          <p:cNvSpPr txBox="1">
            <a:spLocks noChangeArrowheads="1"/>
          </p:cNvSpPr>
          <p:nvPr/>
        </p:nvSpPr>
        <p:spPr bwMode="auto">
          <a:xfrm>
            <a:off x="2070786" y="3247822"/>
            <a:ext cx="1590282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TextBox 146"/>
          <p:cNvSpPr txBox="1">
            <a:spLocks noChangeArrowheads="1"/>
          </p:cNvSpPr>
          <p:nvPr/>
        </p:nvSpPr>
        <p:spPr bwMode="auto">
          <a:xfrm>
            <a:off x="381686" y="3247822"/>
            <a:ext cx="1590282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TextBox 146"/>
          <p:cNvSpPr txBox="1">
            <a:spLocks noChangeArrowheads="1"/>
          </p:cNvSpPr>
          <p:nvPr/>
        </p:nvSpPr>
        <p:spPr bwMode="auto">
          <a:xfrm>
            <a:off x="554600" y="4113278"/>
            <a:ext cx="1296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TextBox 146"/>
          <p:cNvSpPr txBox="1">
            <a:spLocks noChangeArrowheads="1"/>
          </p:cNvSpPr>
          <p:nvPr/>
        </p:nvSpPr>
        <p:spPr bwMode="auto">
          <a:xfrm>
            <a:off x="7298300" y="3760194"/>
            <a:ext cx="129600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defRPr/>
            </a:pPr>
            <a:r>
              <a:rPr lang="zh-CN" altLang="en-US" sz="1500" dirty="0" smtClean="0">
                <a:solidFill>
                  <a:srgbClr val="0F5000"/>
                </a:solidFill>
                <a:effectLst>
                  <a:outerShdw blurRad="88900" sx="101000" sy="101000" algn="ctr" rotWithShape="0">
                    <a:srgbClr val="6EFF01">
                      <a:alpha val="65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 smtClean="0">
              <a:solidFill>
                <a:srgbClr val="0F5000"/>
              </a:solidFill>
              <a:effectLst>
                <a:outerShdw blurRad="88900" sx="101000" sy="101000" algn="ctr" rotWithShape="0">
                  <a:srgbClr val="6EFF01">
                    <a:alpha val="65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TextBox 146"/>
          <p:cNvSpPr txBox="1">
            <a:spLocks noChangeArrowheads="1"/>
          </p:cNvSpPr>
          <p:nvPr/>
        </p:nvSpPr>
        <p:spPr bwMode="auto">
          <a:xfrm>
            <a:off x="554600" y="3760194"/>
            <a:ext cx="129600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88900" sx="101000" sy="101000" algn="ctr" rotWithShape="0">
                    <a:srgbClr val="FFFFFF">
                      <a:lumMod val="50000"/>
                    </a:srgbClr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88900" sx="101000" sy="101000" algn="ctr" rotWithShape="0">
                  <a:srgbClr val="FFFFFF">
                    <a:lumMod val="50000"/>
                  </a:srgbClr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146"/>
          <p:cNvSpPr txBox="1">
            <a:spLocks noChangeArrowheads="1"/>
          </p:cNvSpPr>
          <p:nvPr/>
        </p:nvSpPr>
        <p:spPr bwMode="auto">
          <a:xfrm>
            <a:off x="554600" y="4633972"/>
            <a:ext cx="1296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TextBox 146"/>
          <p:cNvSpPr txBox="1">
            <a:spLocks noChangeArrowheads="1"/>
          </p:cNvSpPr>
          <p:nvPr/>
        </p:nvSpPr>
        <p:spPr bwMode="auto">
          <a:xfrm>
            <a:off x="2240525" y="4113278"/>
            <a:ext cx="1296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TextBox 146"/>
          <p:cNvSpPr txBox="1">
            <a:spLocks noChangeArrowheads="1"/>
          </p:cNvSpPr>
          <p:nvPr/>
        </p:nvSpPr>
        <p:spPr bwMode="auto">
          <a:xfrm>
            <a:off x="2240525" y="3760194"/>
            <a:ext cx="129600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88900" sx="101000" sy="101000" algn="ctr" rotWithShape="0">
                    <a:srgbClr val="FFFFFF">
                      <a:lumMod val="50000"/>
                    </a:srgbClr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88900" sx="101000" sy="101000" algn="ctr" rotWithShape="0">
                  <a:srgbClr val="FFFFFF">
                    <a:lumMod val="50000"/>
                  </a:srgbClr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3" name="TextBox 146"/>
          <p:cNvSpPr txBox="1">
            <a:spLocks noChangeArrowheads="1"/>
          </p:cNvSpPr>
          <p:nvPr/>
        </p:nvSpPr>
        <p:spPr bwMode="auto">
          <a:xfrm>
            <a:off x="2240525" y="4633972"/>
            <a:ext cx="1296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" name="TextBox 146"/>
          <p:cNvSpPr txBox="1">
            <a:spLocks noChangeArrowheads="1"/>
          </p:cNvSpPr>
          <p:nvPr/>
        </p:nvSpPr>
        <p:spPr bwMode="auto">
          <a:xfrm>
            <a:off x="3926450" y="4113278"/>
            <a:ext cx="1296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" name="TextBox 146"/>
          <p:cNvSpPr txBox="1">
            <a:spLocks noChangeArrowheads="1"/>
          </p:cNvSpPr>
          <p:nvPr/>
        </p:nvSpPr>
        <p:spPr bwMode="auto">
          <a:xfrm>
            <a:off x="3926450" y="3760194"/>
            <a:ext cx="129600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88900" sx="101000" sy="101000" algn="ctr" rotWithShape="0">
                    <a:srgbClr val="FFFFFF">
                      <a:lumMod val="50000"/>
                    </a:srgbClr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88900" sx="101000" sy="101000" algn="ctr" rotWithShape="0">
                  <a:srgbClr val="FFFFFF">
                    <a:lumMod val="50000"/>
                  </a:srgbClr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TextBox 146"/>
          <p:cNvSpPr txBox="1">
            <a:spLocks noChangeArrowheads="1"/>
          </p:cNvSpPr>
          <p:nvPr/>
        </p:nvSpPr>
        <p:spPr bwMode="auto">
          <a:xfrm>
            <a:off x="3926450" y="4633972"/>
            <a:ext cx="1296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TextBox 146"/>
          <p:cNvSpPr txBox="1">
            <a:spLocks noChangeArrowheads="1"/>
          </p:cNvSpPr>
          <p:nvPr/>
        </p:nvSpPr>
        <p:spPr bwMode="auto">
          <a:xfrm>
            <a:off x="5612375" y="4113278"/>
            <a:ext cx="1296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8" name="TextBox 146"/>
          <p:cNvSpPr txBox="1">
            <a:spLocks noChangeArrowheads="1"/>
          </p:cNvSpPr>
          <p:nvPr/>
        </p:nvSpPr>
        <p:spPr bwMode="auto">
          <a:xfrm>
            <a:off x="5612375" y="3760194"/>
            <a:ext cx="129600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88900" sx="101000" sy="101000" algn="ctr" rotWithShape="0">
                    <a:srgbClr val="FFFFFF">
                      <a:lumMod val="50000"/>
                    </a:srgbClr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88900" sx="101000" sy="101000" algn="ctr" rotWithShape="0">
                  <a:srgbClr val="FFFFFF">
                    <a:lumMod val="50000"/>
                  </a:srgbClr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TextBox 146"/>
          <p:cNvSpPr txBox="1">
            <a:spLocks noChangeArrowheads="1"/>
          </p:cNvSpPr>
          <p:nvPr/>
        </p:nvSpPr>
        <p:spPr bwMode="auto">
          <a:xfrm>
            <a:off x="5612375" y="4633972"/>
            <a:ext cx="1296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TextBox 146"/>
          <p:cNvSpPr txBox="1">
            <a:spLocks noChangeArrowheads="1"/>
          </p:cNvSpPr>
          <p:nvPr/>
        </p:nvSpPr>
        <p:spPr bwMode="auto">
          <a:xfrm>
            <a:off x="7298300" y="4113278"/>
            <a:ext cx="1296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TextBox 146"/>
          <p:cNvSpPr txBox="1">
            <a:spLocks noChangeArrowheads="1"/>
          </p:cNvSpPr>
          <p:nvPr/>
        </p:nvSpPr>
        <p:spPr bwMode="auto">
          <a:xfrm>
            <a:off x="7298300" y="4633972"/>
            <a:ext cx="1296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20048</TotalTime>
  <Words>96</Words>
  <Application>Microsoft Office PowerPoint</Application>
  <PresentationFormat>全屏显示(4:3)</PresentationFormat>
  <Paragraphs>38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1034</cp:revision>
  <dcterms:created xsi:type="dcterms:W3CDTF">2009-02-11T05:37:22Z</dcterms:created>
  <dcterms:modified xsi:type="dcterms:W3CDTF">2012-12-13T13:55:00Z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