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sucai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10"/>
          <p:cNvSpPr>
            <a:spLocks noChangeArrowheads="1"/>
          </p:cNvSpPr>
          <p:nvPr/>
        </p:nvSpPr>
        <p:spPr bwMode="auto">
          <a:xfrm>
            <a:off x="318130" y="4390018"/>
            <a:ext cx="6115403" cy="1085608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41" name="矩形 5"/>
          <p:cNvSpPr/>
          <p:nvPr/>
        </p:nvSpPr>
        <p:spPr>
          <a:xfrm>
            <a:off x="2542145" y="1965339"/>
            <a:ext cx="1667374" cy="3139452"/>
          </a:xfrm>
          <a:custGeom>
            <a:avLst/>
            <a:gdLst>
              <a:gd name="connsiteX0" fmla="*/ 0 w 2160240"/>
              <a:gd name="connsiteY0" fmla="*/ 0 h 3416004"/>
              <a:gd name="connsiteX1" fmla="*/ 2160240 w 2160240"/>
              <a:gd name="connsiteY1" fmla="*/ 0 h 3416004"/>
              <a:gd name="connsiteX2" fmla="*/ 2160240 w 2160240"/>
              <a:gd name="connsiteY2" fmla="*/ 3416004 h 3416004"/>
              <a:gd name="connsiteX3" fmla="*/ 0 w 2160240"/>
              <a:gd name="connsiteY3" fmla="*/ 3416004 h 3416004"/>
              <a:gd name="connsiteX4" fmla="*/ 0 w 2160240"/>
              <a:gd name="connsiteY4" fmla="*/ 0 h 3416004"/>
              <a:gd name="connsiteX0" fmla="*/ 0 w 2172597"/>
              <a:gd name="connsiteY0" fmla="*/ 0 h 3416004"/>
              <a:gd name="connsiteX1" fmla="*/ 2172597 w 2172597"/>
              <a:gd name="connsiteY1" fmla="*/ 333633 h 3416004"/>
              <a:gd name="connsiteX2" fmla="*/ 2160240 w 2172597"/>
              <a:gd name="connsiteY2" fmla="*/ 3416004 h 3416004"/>
              <a:gd name="connsiteX3" fmla="*/ 0 w 2172597"/>
              <a:gd name="connsiteY3" fmla="*/ 3416004 h 3416004"/>
              <a:gd name="connsiteX4" fmla="*/ 0 w 2172597"/>
              <a:gd name="connsiteY4" fmla="*/ 0 h 3416004"/>
              <a:gd name="connsiteX0" fmla="*/ 0 w 2172597"/>
              <a:gd name="connsiteY0" fmla="*/ 0 h 3416004"/>
              <a:gd name="connsiteX1" fmla="*/ 2172597 w 2172597"/>
              <a:gd name="connsiteY1" fmla="*/ 333633 h 3416004"/>
              <a:gd name="connsiteX2" fmla="*/ 2172596 w 2172597"/>
              <a:gd name="connsiteY2" fmla="*/ 2983517 h 3416004"/>
              <a:gd name="connsiteX3" fmla="*/ 0 w 2172597"/>
              <a:gd name="connsiteY3" fmla="*/ 3416004 h 3416004"/>
              <a:gd name="connsiteX4" fmla="*/ 0 w 2172597"/>
              <a:gd name="connsiteY4" fmla="*/ 0 h 3416004"/>
              <a:gd name="connsiteX0" fmla="*/ 0 w 2172597"/>
              <a:gd name="connsiteY0" fmla="*/ 0 h 3416004"/>
              <a:gd name="connsiteX1" fmla="*/ 2172597 w 2172597"/>
              <a:gd name="connsiteY1" fmla="*/ 333633 h 3416004"/>
              <a:gd name="connsiteX2" fmla="*/ 1814250 w 2172597"/>
              <a:gd name="connsiteY2" fmla="*/ 3008230 h 3416004"/>
              <a:gd name="connsiteX3" fmla="*/ 0 w 2172597"/>
              <a:gd name="connsiteY3" fmla="*/ 3416004 h 3416004"/>
              <a:gd name="connsiteX4" fmla="*/ 0 w 2172597"/>
              <a:gd name="connsiteY4" fmla="*/ 0 h 3416004"/>
              <a:gd name="connsiteX0" fmla="*/ 0 w 1851322"/>
              <a:gd name="connsiteY0" fmla="*/ 0 h 3416004"/>
              <a:gd name="connsiteX1" fmla="*/ 1851322 w 1851322"/>
              <a:gd name="connsiteY1" fmla="*/ 308919 h 3416004"/>
              <a:gd name="connsiteX2" fmla="*/ 1814250 w 1851322"/>
              <a:gd name="connsiteY2" fmla="*/ 3008230 h 3416004"/>
              <a:gd name="connsiteX3" fmla="*/ 0 w 1851322"/>
              <a:gd name="connsiteY3" fmla="*/ 3416004 h 3416004"/>
              <a:gd name="connsiteX4" fmla="*/ 0 w 1851322"/>
              <a:gd name="connsiteY4" fmla="*/ 0 h 3416004"/>
              <a:gd name="connsiteX0" fmla="*/ 0 w 1814252"/>
              <a:gd name="connsiteY0" fmla="*/ 0 h 3416004"/>
              <a:gd name="connsiteX1" fmla="*/ 1814252 w 1814252"/>
              <a:gd name="connsiteY1" fmla="*/ 321276 h 3416004"/>
              <a:gd name="connsiteX2" fmla="*/ 1814250 w 1814252"/>
              <a:gd name="connsiteY2" fmla="*/ 3008230 h 3416004"/>
              <a:gd name="connsiteX3" fmla="*/ 0 w 1814252"/>
              <a:gd name="connsiteY3" fmla="*/ 3416004 h 3416004"/>
              <a:gd name="connsiteX4" fmla="*/ 0 w 1814252"/>
              <a:gd name="connsiteY4" fmla="*/ 0 h 3416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4252" h="3416004">
                <a:moveTo>
                  <a:pt x="0" y="0"/>
                </a:moveTo>
                <a:lnTo>
                  <a:pt x="1814252" y="321276"/>
                </a:lnTo>
                <a:cubicBezTo>
                  <a:pt x="1814252" y="1204571"/>
                  <a:pt x="1814250" y="2124935"/>
                  <a:pt x="1814250" y="3008230"/>
                </a:cubicBezTo>
                <a:lnTo>
                  <a:pt x="0" y="3416004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FFFFF">
                  <a:lumMod val="65000"/>
                </a:srgbClr>
              </a:gs>
              <a:gs pos="100000">
                <a:srgbClr val="FFFFFF">
                  <a:lumMod val="95000"/>
                </a:srgbClr>
              </a:gs>
              <a:gs pos="55000">
                <a:srgbClr val="FFFFFF">
                  <a:lumMod val="85000"/>
                </a:srgbClr>
              </a:gs>
            </a:gsLst>
            <a:lin ang="16200000" scaled="1"/>
            <a:tileRect/>
          </a:gradFill>
          <a:ln w="25400" cap="flat" cmpd="sng" algn="ctr">
            <a:noFill/>
            <a:prstDash val="solid"/>
          </a:ln>
          <a:effectLst/>
          <a:sp3d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375832" y="3598543"/>
            <a:ext cx="308395" cy="1052469"/>
          </a:xfrm>
          <a:prstGeom prst="rect">
            <a:avLst/>
          </a:prstGeom>
          <a:gradFill>
            <a:gsLst>
              <a:gs pos="0">
                <a:srgbClr val="000000">
                  <a:alpha val="50000"/>
                </a:srgbClr>
              </a:gs>
              <a:gs pos="87000">
                <a:srgbClr val="FFFFFF">
                  <a:alpha val="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43" name="右箭头 1"/>
          <p:cNvSpPr/>
          <p:nvPr/>
        </p:nvSpPr>
        <p:spPr>
          <a:xfrm rot="20832865">
            <a:off x="918479" y="2535719"/>
            <a:ext cx="5220367" cy="2125650"/>
          </a:xfrm>
          <a:custGeom>
            <a:avLst/>
            <a:gdLst/>
            <a:ahLst/>
            <a:cxnLst/>
            <a:rect l="l" t="t" r="r" b="b"/>
            <a:pathLst>
              <a:path w="5680224" h="2312897">
                <a:moveTo>
                  <a:pt x="1493657" y="1010955"/>
                </a:moveTo>
                <a:lnTo>
                  <a:pt x="1434086" y="1273463"/>
                </a:lnTo>
                <a:lnTo>
                  <a:pt x="0" y="1156300"/>
                </a:lnTo>
                <a:lnTo>
                  <a:pt x="12204" y="1156596"/>
                </a:lnTo>
                <a:close/>
                <a:moveTo>
                  <a:pt x="3924196" y="0"/>
                </a:moveTo>
                <a:lnTo>
                  <a:pt x="5680224" y="1120299"/>
                </a:lnTo>
                <a:lnTo>
                  <a:pt x="3924196" y="2312897"/>
                </a:lnTo>
                <a:lnTo>
                  <a:pt x="4424565" y="1517782"/>
                </a:lnTo>
                <a:lnTo>
                  <a:pt x="2852765" y="1389368"/>
                </a:lnTo>
                <a:cubicBezTo>
                  <a:pt x="2845727" y="1390995"/>
                  <a:pt x="2838572" y="1390760"/>
                  <a:pt x="2831389" y="1389906"/>
                </a:cubicBezTo>
                <a:lnTo>
                  <a:pt x="2819121" y="1386619"/>
                </a:lnTo>
                <a:lnTo>
                  <a:pt x="2788448" y="1384113"/>
                </a:lnTo>
                <a:lnTo>
                  <a:pt x="2790082" y="1376914"/>
                </a:lnTo>
                <a:cubicBezTo>
                  <a:pt x="2714731" y="1340933"/>
                  <a:pt x="2668650" y="1232861"/>
                  <a:pt x="2682986" y="1112243"/>
                </a:cubicBezTo>
                <a:cubicBezTo>
                  <a:pt x="2699818" y="970636"/>
                  <a:pt x="2793549" y="865360"/>
                  <a:pt x="2892341" y="877102"/>
                </a:cubicBezTo>
                <a:lnTo>
                  <a:pt x="2902864" y="879922"/>
                </a:lnTo>
                <a:lnTo>
                  <a:pt x="2904606" y="872245"/>
                </a:lnTo>
                <a:lnTo>
                  <a:pt x="4424565" y="722818"/>
                </a:lnTo>
                <a:close/>
              </a:path>
            </a:pathLst>
          </a:cu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>
          <a:xfrm rot="20832865">
            <a:off x="4342956" y="2119219"/>
            <a:ext cx="1838023" cy="1063402"/>
          </a:xfrm>
          <a:custGeom>
            <a:avLst/>
            <a:gdLst>
              <a:gd name="connsiteX0" fmla="*/ 0 w 2305318"/>
              <a:gd name="connsiteY0" fmla="*/ 0 h 1242812"/>
              <a:gd name="connsiteX1" fmla="*/ 2028422 w 2305318"/>
              <a:gd name="connsiteY1" fmla="*/ 1223493 h 1242812"/>
              <a:gd name="connsiteX2" fmla="*/ 2305318 w 2305318"/>
              <a:gd name="connsiteY2" fmla="*/ 1242812 h 1242812"/>
              <a:gd name="connsiteX3" fmla="*/ 0 w 2305318"/>
              <a:gd name="connsiteY3" fmla="*/ 0 h 1242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318" h="1242812">
                <a:moveTo>
                  <a:pt x="0" y="0"/>
                </a:moveTo>
                <a:lnTo>
                  <a:pt x="2028422" y="1223493"/>
                </a:lnTo>
                <a:lnTo>
                  <a:pt x="2305318" y="1242812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45" name="任意多边形 44"/>
          <p:cNvSpPr/>
          <p:nvPr/>
        </p:nvSpPr>
        <p:spPr>
          <a:xfrm rot="20832865">
            <a:off x="4615063" y="3128903"/>
            <a:ext cx="1786682" cy="1076764"/>
          </a:xfrm>
          <a:custGeom>
            <a:avLst/>
            <a:gdLst>
              <a:gd name="connsiteX0" fmla="*/ 1964028 w 2240924"/>
              <a:gd name="connsiteY0" fmla="*/ 0 h 1249251"/>
              <a:gd name="connsiteX1" fmla="*/ 2240924 w 2240924"/>
              <a:gd name="connsiteY1" fmla="*/ 25758 h 1249251"/>
              <a:gd name="connsiteX2" fmla="*/ 0 w 2240924"/>
              <a:gd name="connsiteY2" fmla="*/ 1249251 h 1249251"/>
              <a:gd name="connsiteX3" fmla="*/ 1964028 w 2240924"/>
              <a:gd name="connsiteY3" fmla="*/ 0 h 1249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0924" h="1249251">
                <a:moveTo>
                  <a:pt x="1964028" y="0"/>
                </a:moveTo>
                <a:lnTo>
                  <a:pt x="2240924" y="25758"/>
                </a:lnTo>
                <a:lnTo>
                  <a:pt x="0" y="1249251"/>
                </a:lnTo>
                <a:lnTo>
                  <a:pt x="1964028" y="0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46" name="任意多边形 45"/>
          <p:cNvSpPr/>
          <p:nvPr/>
        </p:nvSpPr>
        <p:spPr>
          <a:xfrm>
            <a:off x="2306837" y="1965339"/>
            <a:ext cx="259020" cy="3145718"/>
          </a:xfrm>
          <a:custGeom>
            <a:avLst/>
            <a:gdLst>
              <a:gd name="connsiteX0" fmla="*/ 284206 w 284206"/>
              <a:gd name="connsiteY0" fmla="*/ 0 h 3422822"/>
              <a:gd name="connsiteX1" fmla="*/ 0 w 284206"/>
              <a:gd name="connsiteY1" fmla="*/ 74140 h 3422822"/>
              <a:gd name="connsiteX2" fmla="*/ 0 w 284206"/>
              <a:gd name="connsiteY2" fmla="*/ 3311611 h 3422822"/>
              <a:gd name="connsiteX3" fmla="*/ 271849 w 284206"/>
              <a:gd name="connsiteY3" fmla="*/ 3422822 h 3422822"/>
              <a:gd name="connsiteX4" fmla="*/ 284206 w 284206"/>
              <a:gd name="connsiteY4" fmla="*/ 0 h 3422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206" h="3422822">
                <a:moveTo>
                  <a:pt x="284206" y="0"/>
                </a:moveTo>
                <a:lnTo>
                  <a:pt x="0" y="74140"/>
                </a:lnTo>
                <a:lnTo>
                  <a:pt x="0" y="3311611"/>
                </a:lnTo>
                <a:lnTo>
                  <a:pt x="271849" y="3422822"/>
                </a:lnTo>
                <a:lnTo>
                  <a:pt x="284206" y="0"/>
                </a:lnTo>
                <a:close/>
              </a:path>
            </a:pathLst>
          </a:custGeom>
          <a:gradFill flip="none" rotWithShape="1">
            <a:gsLst>
              <a:gs pos="0">
                <a:srgbClr val="FFFFFF">
                  <a:lumMod val="65000"/>
                </a:srgbClr>
              </a:gs>
              <a:gs pos="100000">
                <a:srgbClr val="FFFFFF">
                  <a:lumMod val="95000"/>
                </a:srgbClr>
              </a:gs>
              <a:gs pos="55000">
                <a:srgbClr val="FFFFFF">
                  <a:lumMod val="85000"/>
                </a:srgbClr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/>
          <a:sp3d prstMaterial="matte"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微软雅黑"/>
              <a:cs typeface="+mn-cs"/>
            </a:endParaRPr>
          </a:p>
        </p:txBody>
      </p:sp>
      <p:sp>
        <p:nvSpPr>
          <p:cNvPr id="47" name="TextBox 11"/>
          <p:cNvSpPr txBox="1">
            <a:spLocks noChangeArrowheads="1"/>
          </p:cNvSpPr>
          <p:nvPr/>
        </p:nvSpPr>
        <p:spPr bwMode="auto">
          <a:xfrm rot="20855908" flipH="1">
            <a:off x="4136517" y="3064127"/>
            <a:ext cx="160559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 flipH="1">
            <a:off x="2586413" y="2092674"/>
            <a:ext cx="424290" cy="142710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b="1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b="1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4"/>
          <p:cNvGrpSpPr>
            <a:grpSpLocks/>
          </p:cNvGrpSpPr>
          <p:nvPr/>
        </p:nvGrpSpPr>
        <p:grpSpPr bwMode="auto">
          <a:xfrm flipH="1">
            <a:off x="5988000" y="4250505"/>
            <a:ext cx="2184400" cy="463550"/>
            <a:chOff x="-362770" y="3102960"/>
            <a:chExt cx="2183514" cy="463550"/>
          </a:xfrm>
        </p:grpSpPr>
        <p:sp>
          <p:nvSpPr>
            <p:cNvPr id="50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TextBox 11"/>
          <p:cNvSpPr txBox="1">
            <a:spLocks noChangeArrowheads="1"/>
          </p:cNvSpPr>
          <p:nvPr/>
        </p:nvSpPr>
        <p:spPr bwMode="auto">
          <a:xfrm flipH="1">
            <a:off x="6010355" y="3833787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19400</TotalTime>
  <Words>26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884</cp:revision>
  <dcterms:created xsi:type="dcterms:W3CDTF">2009-02-11T05:37:22Z</dcterms:created>
  <dcterms:modified xsi:type="dcterms:W3CDTF">2012-12-13T12:53:40Z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