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8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"/>
          <p:cNvSpPr/>
          <p:nvPr/>
        </p:nvSpPr>
        <p:spPr>
          <a:xfrm>
            <a:off x="2314235" y="3278455"/>
            <a:ext cx="3417914" cy="1501424"/>
          </a:xfrm>
          <a:custGeom>
            <a:avLst/>
            <a:gdLst/>
            <a:ahLst/>
            <a:cxnLst/>
            <a:rect l="l" t="t" r="r" b="b"/>
            <a:pathLst>
              <a:path w="3960440" h="1739745">
                <a:moveTo>
                  <a:pt x="1800200" y="0"/>
                </a:moveTo>
                <a:lnTo>
                  <a:pt x="3456384" y="0"/>
                </a:lnTo>
                <a:lnTo>
                  <a:pt x="3960440" y="0"/>
                </a:lnTo>
                <a:lnTo>
                  <a:pt x="3960440" y="504056"/>
                </a:lnTo>
                <a:lnTo>
                  <a:pt x="3960440" y="1025788"/>
                </a:lnTo>
                <a:lnTo>
                  <a:pt x="3960440" y="1152128"/>
                </a:lnTo>
                <a:lnTo>
                  <a:pt x="3960440" y="1517598"/>
                </a:lnTo>
                <a:lnTo>
                  <a:pt x="468052" y="1517598"/>
                </a:lnTo>
                <a:lnTo>
                  <a:pt x="468052" y="1739745"/>
                </a:lnTo>
                <a:lnTo>
                  <a:pt x="0" y="1271693"/>
                </a:lnTo>
                <a:lnTo>
                  <a:pt x="468052" y="803641"/>
                </a:lnTo>
                <a:lnTo>
                  <a:pt x="468052" y="1025788"/>
                </a:lnTo>
                <a:lnTo>
                  <a:pt x="3456384" y="1025788"/>
                </a:lnTo>
                <a:lnTo>
                  <a:pt x="3456384" y="504056"/>
                </a:lnTo>
                <a:lnTo>
                  <a:pt x="1800200" y="504056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>
            <a:outerShdw blurRad="254000" dist="63500" dir="5400000" sx="90000" sy="-19000" rotWithShape="0">
              <a:prstClr val="black">
                <a:alpha val="10000"/>
              </a:prstClr>
            </a:outerShdw>
          </a:effectLst>
          <a:scene3d>
            <a:camera prst="orthographicFront"/>
            <a:lightRig rig="flat" dir="t">
              <a:rot lat="0" lon="0" rev="4800000"/>
            </a:lightRig>
          </a:scene3d>
          <a:sp3d contourW="31750">
            <a:bevelT w="152400" h="152400"/>
            <a:contourClr>
              <a:srgbClr val="FFFF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" name="矩形 2"/>
          <p:cNvSpPr/>
          <p:nvPr/>
        </p:nvSpPr>
        <p:spPr>
          <a:xfrm rot="10800000">
            <a:off x="3426786" y="2645396"/>
            <a:ext cx="3417914" cy="1501424"/>
          </a:xfrm>
          <a:custGeom>
            <a:avLst/>
            <a:gdLst/>
            <a:ahLst/>
            <a:cxnLst/>
            <a:rect l="l" t="t" r="r" b="b"/>
            <a:pathLst>
              <a:path w="3960440" h="1739745">
                <a:moveTo>
                  <a:pt x="1800200" y="0"/>
                </a:moveTo>
                <a:lnTo>
                  <a:pt x="3456384" y="0"/>
                </a:lnTo>
                <a:lnTo>
                  <a:pt x="3960440" y="0"/>
                </a:lnTo>
                <a:lnTo>
                  <a:pt x="3960440" y="504056"/>
                </a:lnTo>
                <a:lnTo>
                  <a:pt x="3960440" y="1025788"/>
                </a:lnTo>
                <a:lnTo>
                  <a:pt x="3960440" y="1152128"/>
                </a:lnTo>
                <a:lnTo>
                  <a:pt x="3960440" y="1517598"/>
                </a:lnTo>
                <a:lnTo>
                  <a:pt x="468052" y="1517598"/>
                </a:lnTo>
                <a:lnTo>
                  <a:pt x="468052" y="1739745"/>
                </a:lnTo>
                <a:lnTo>
                  <a:pt x="0" y="1271693"/>
                </a:lnTo>
                <a:lnTo>
                  <a:pt x="468052" y="803641"/>
                </a:lnTo>
                <a:lnTo>
                  <a:pt x="468052" y="1025788"/>
                </a:lnTo>
                <a:lnTo>
                  <a:pt x="3456384" y="1025788"/>
                </a:lnTo>
                <a:lnTo>
                  <a:pt x="3456384" y="504056"/>
                </a:lnTo>
                <a:lnTo>
                  <a:pt x="1800200" y="504056"/>
                </a:lnTo>
                <a:close/>
              </a:path>
            </a:pathLst>
          </a:cu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152400" dir="5400000" sx="90000" sy="-19000" rotWithShape="0">
              <a:prstClr val="black">
                <a:alpha val="20000"/>
              </a:prst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" name="TextBox 11"/>
          <p:cNvSpPr txBox="1">
            <a:spLocks noChangeArrowheads="1"/>
          </p:cNvSpPr>
          <p:nvPr/>
        </p:nvSpPr>
        <p:spPr bwMode="auto">
          <a:xfrm flipH="1">
            <a:off x="4870519" y="2856530"/>
            <a:ext cx="1591518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6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 flipH="1">
            <a:off x="2722154" y="4183720"/>
            <a:ext cx="1591518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6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2789313" y="2053887"/>
            <a:ext cx="807522" cy="950026"/>
          </a:xfrm>
          <a:custGeom>
            <a:avLst/>
            <a:gdLst>
              <a:gd name="connsiteX0" fmla="*/ 807522 w 807522"/>
              <a:gd name="connsiteY0" fmla="*/ 950026 h 950026"/>
              <a:gd name="connsiteX1" fmla="*/ 391886 w 807522"/>
              <a:gd name="connsiteY1" fmla="*/ 0 h 950026"/>
              <a:gd name="connsiteX2" fmla="*/ 0 w 807522"/>
              <a:gd name="connsiteY2" fmla="*/ 0 h 95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7522" h="950026">
                <a:moveTo>
                  <a:pt x="807522" y="950026"/>
                </a:moveTo>
                <a:lnTo>
                  <a:pt x="391886" y="0"/>
                </a:lnTo>
                <a:lnTo>
                  <a:pt x="0" y="0"/>
                </a:lnTo>
              </a:path>
            </a:pathLst>
          </a:custGeom>
          <a:noFill/>
          <a:ln w="19050" cap="flat" cmpd="sng" algn="ctr">
            <a:solidFill>
              <a:srgbClr val="000000">
                <a:lumMod val="50000"/>
                <a:lumOff val="50000"/>
              </a:srgbClr>
            </a:solidFill>
            <a:prstDash val="sysDot"/>
            <a:headEnd type="oval"/>
            <a:tailEnd type="triangle" w="lg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789313" y="1628800"/>
            <a:ext cx="0" cy="1800200"/>
          </a:xfrm>
          <a:prstGeom prst="line">
            <a:avLst/>
          </a:prstGeom>
          <a:noFill/>
          <a:ln w="1270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headEnd type="oval" w="sm" len="sm"/>
            <a:tailEnd type="oval" w="sm" len="sm"/>
          </a:ln>
          <a:effectLst/>
        </p:spPr>
      </p:cxnSp>
      <p:sp>
        <p:nvSpPr>
          <p:cNvPr id="29" name="TextBox 11"/>
          <p:cNvSpPr txBox="1">
            <a:spLocks noChangeArrowheads="1"/>
          </p:cNvSpPr>
          <p:nvPr/>
        </p:nvSpPr>
        <p:spPr bwMode="auto">
          <a:xfrm flipH="1">
            <a:off x="1643138" y="1643058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 flipH="1">
            <a:off x="1643138" y="2128933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 flipH="1" flipV="1">
            <a:off x="5545541" y="4504180"/>
            <a:ext cx="916495" cy="781584"/>
          </a:xfrm>
          <a:custGeom>
            <a:avLst/>
            <a:gdLst>
              <a:gd name="connsiteX0" fmla="*/ 807522 w 807522"/>
              <a:gd name="connsiteY0" fmla="*/ 950026 h 950026"/>
              <a:gd name="connsiteX1" fmla="*/ 391886 w 807522"/>
              <a:gd name="connsiteY1" fmla="*/ 0 h 950026"/>
              <a:gd name="connsiteX2" fmla="*/ 0 w 807522"/>
              <a:gd name="connsiteY2" fmla="*/ 0 h 95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7522" h="950026">
                <a:moveTo>
                  <a:pt x="807522" y="950026"/>
                </a:moveTo>
                <a:lnTo>
                  <a:pt x="391886" y="0"/>
                </a:lnTo>
                <a:lnTo>
                  <a:pt x="0" y="0"/>
                </a:lnTo>
              </a:path>
            </a:pathLst>
          </a:custGeom>
          <a:noFill/>
          <a:ln w="19050" cap="flat" cmpd="sng" algn="ctr">
            <a:solidFill>
              <a:srgbClr val="000000">
                <a:lumMod val="50000"/>
                <a:lumOff val="50000"/>
              </a:srgbClr>
            </a:solidFill>
            <a:prstDash val="sysDot"/>
            <a:headEnd type="oval"/>
            <a:tailEnd type="triangle" w="lg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6450161" y="3927281"/>
            <a:ext cx="0" cy="1800200"/>
          </a:xfrm>
          <a:prstGeom prst="line">
            <a:avLst/>
          </a:prstGeom>
          <a:noFill/>
          <a:ln w="1270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headEnd type="oval" w="sm" len="sm"/>
            <a:tailEnd type="oval" w="sm" len="sm"/>
          </a:ln>
          <a:effectLst/>
        </p:spPr>
      </p:cxnSp>
      <p:sp>
        <p:nvSpPr>
          <p:cNvPr id="33" name="TextBox 11"/>
          <p:cNvSpPr txBox="1">
            <a:spLocks noChangeArrowheads="1"/>
          </p:cNvSpPr>
          <p:nvPr/>
        </p:nvSpPr>
        <p:spPr bwMode="auto">
          <a:xfrm flipH="1">
            <a:off x="6450161" y="4819327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11"/>
          <p:cNvSpPr txBox="1">
            <a:spLocks noChangeArrowheads="1"/>
          </p:cNvSpPr>
          <p:nvPr/>
        </p:nvSpPr>
        <p:spPr bwMode="auto">
          <a:xfrm flipH="1">
            <a:off x="6450161" y="5305202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19400</TotalTime>
  <Words>36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883</cp:revision>
  <dcterms:created xsi:type="dcterms:W3CDTF">2009-02-11T05:37:22Z</dcterms:created>
  <dcterms:modified xsi:type="dcterms:W3CDTF">2012-12-13T12:25:33Z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