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" name="矩形 70"/>
          <p:cNvSpPr>
            <a:spLocks/>
          </p:cNvSpPr>
          <p:nvPr/>
        </p:nvSpPr>
        <p:spPr>
          <a:xfrm rot="1800000">
            <a:off x="2419754" y="3592747"/>
            <a:ext cx="1440000" cy="144000"/>
          </a:xfrm>
          <a:prstGeom prst="rect">
            <a:avLst/>
          </a:prstGeom>
          <a:gradFill flip="none" rotWithShape="1">
            <a:gsLst>
              <a:gs pos="0">
                <a:srgbClr val="000000">
                  <a:lumMod val="50000"/>
                  <a:lumOff val="50000"/>
                </a:srgbClr>
              </a:gs>
              <a:gs pos="50000">
                <a:srgbClr val="FFFFFF"/>
              </a:gs>
              <a:gs pos="90000">
                <a:srgbClr val="000000">
                  <a:lumMod val="50000"/>
                  <a:lumOff val="50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2" name="矩形 71"/>
          <p:cNvSpPr>
            <a:spLocks/>
          </p:cNvSpPr>
          <p:nvPr/>
        </p:nvSpPr>
        <p:spPr>
          <a:xfrm rot="-1800000">
            <a:off x="5293272" y="3592747"/>
            <a:ext cx="1440000" cy="144000"/>
          </a:xfrm>
          <a:prstGeom prst="rect">
            <a:avLst/>
          </a:prstGeom>
          <a:gradFill flip="none" rotWithShape="1">
            <a:gsLst>
              <a:gs pos="0">
                <a:srgbClr val="000000">
                  <a:lumMod val="50000"/>
                  <a:lumOff val="50000"/>
                </a:srgbClr>
              </a:gs>
              <a:gs pos="50000">
                <a:srgbClr val="FFFFFF"/>
              </a:gs>
              <a:gs pos="90000">
                <a:srgbClr val="000000">
                  <a:lumMod val="50000"/>
                  <a:lumOff val="50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73" name="组合 63"/>
          <p:cNvGrpSpPr/>
          <p:nvPr/>
        </p:nvGrpSpPr>
        <p:grpSpPr>
          <a:xfrm>
            <a:off x="849745" y="1707910"/>
            <a:ext cx="1980000" cy="1980000"/>
            <a:chOff x="909120" y="2019299"/>
            <a:chExt cx="1980000" cy="1980000"/>
          </a:xfrm>
        </p:grpSpPr>
        <p:sp>
          <p:nvSpPr>
            <p:cNvPr id="74" name="椭圆 73"/>
            <p:cNvSpPr>
              <a:spLocks noChangeAspect="1"/>
            </p:cNvSpPr>
            <p:nvPr/>
          </p:nvSpPr>
          <p:spPr>
            <a:xfrm>
              <a:off x="909120" y="2019299"/>
              <a:ext cx="1980000" cy="1980000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>
              <a:outerShdw blurRad="152400" dist="14605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5" name="椭圆 74"/>
            <p:cNvSpPr>
              <a:spLocks noChangeAspect="1"/>
            </p:cNvSpPr>
            <p:nvPr/>
          </p:nvSpPr>
          <p:spPr>
            <a:xfrm>
              <a:off x="945120" y="2055299"/>
              <a:ext cx="1908000" cy="1908000"/>
            </a:xfrm>
            <a:prstGeom prst="ellipse">
              <a:avLst/>
            </a:prstGeom>
            <a:gradFill flip="none" rotWithShape="1">
              <a:gsLst>
                <a:gs pos="15000">
                  <a:srgbClr val="00A8FA"/>
                </a:gs>
                <a:gs pos="80000">
                  <a:srgbClr val="0058B3"/>
                </a:gs>
              </a:gsLst>
              <a:lin ang="2700000" scaled="1"/>
              <a:tileRect/>
            </a:gradFill>
            <a:ln w="12700" cap="flat" cmpd="sng" algn="ctr">
              <a:solidFill>
                <a:srgbClr val="AFEA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>
              <a:off x="1089120" y="2199299"/>
              <a:ext cx="1620000" cy="1620000"/>
            </a:xfrm>
            <a:prstGeom prst="ellipse">
              <a:avLst/>
            </a:prstGeom>
            <a:solidFill>
              <a:srgbClr val="FFFFFF">
                <a:alpha val="65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grpSp>
          <p:nvGrpSpPr>
            <p:cNvPr id="77" name="组合 12"/>
            <p:cNvGrpSpPr>
              <a:grpSpLocks noChangeAspect="1"/>
            </p:cNvGrpSpPr>
            <p:nvPr/>
          </p:nvGrpSpPr>
          <p:grpSpPr>
            <a:xfrm>
              <a:off x="1197120" y="2307299"/>
              <a:ext cx="1404000" cy="1404000"/>
              <a:chOff x="4776334" y="4404800"/>
              <a:chExt cx="1012166" cy="1008000"/>
            </a:xfrm>
          </p:grpSpPr>
          <p:sp>
            <p:nvSpPr>
              <p:cNvPr id="78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/>
              </a:scene3d>
              <a:sp3d extrusionH="190500" contourW="19050">
                <a:bevelT w="152400" h="50800" prst="softRound"/>
                <a:contourClr>
                  <a:srgbClr val="AFEAFF"/>
                </a:contourClr>
              </a:sp3d>
            </p:spPr>
            <p:txBody>
              <a:bodyPr anchor="ctr">
                <a:sp3d/>
              </a:bodyPr>
              <a:lstStyle/>
              <a:p>
                <a:pPr marL="0" marR="0" lvl="0" indent="0" algn="ctr" defTabSz="914400" eaLnBrk="0" fontAlgn="ctr" latinLnBrk="0" hangingPunct="0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fr-FR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9" name="椭圆 14"/>
              <p:cNvSpPr>
                <a:spLocks/>
              </p:cNvSpPr>
              <p:nvPr/>
            </p:nvSpPr>
            <p:spPr>
              <a:xfrm rot="19388639">
                <a:off x="4776334" y="4463328"/>
                <a:ext cx="684000" cy="46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45000">
                    <a:srgbClr val="FFFFFF">
                      <a:alpha val="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80" name="椭圆 79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00B0F0">
                      <a:alpha val="60000"/>
                    </a:srgbClr>
                  </a:gs>
                  <a:gs pos="7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81" name="TextBox 146"/>
          <p:cNvSpPr txBox="1">
            <a:spLocks noChangeArrowheads="1"/>
          </p:cNvSpPr>
          <p:nvPr/>
        </p:nvSpPr>
        <p:spPr bwMode="auto">
          <a:xfrm>
            <a:off x="1316265" y="2536328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000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000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" name="组合 62"/>
          <p:cNvGrpSpPr/>
          <p:nvPr/>
        </p:nvGrpSpPr>
        <p:grpSpPr>
          <a:xfrm>
            <a:off x="3586513" y="3393216"/>
            <a:ext cx="1980000" cy="1980000"/>
            <a:chOff x="3645888" y="3704605"/>
            <a:chExt cx="1980000" cy="1980000"/>
          </a:xfrm>
        </p:grpSpPr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3645888" y="3704605"/>
              <a:ext cx="1980000" cy="1980000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3681888" y="3740605"/>
              <a:ext cx="1908000" cy="1908000"/>
            </a:xfrm>
            <a:prstGeom prst="ellipse">
              <a:avLst/>
            </a:prstGeom>
            <a:gradFill flip="none" rotWithShape="1">
              <a:gsLst>
                <a:gs pos="0">
                  <a:srgbClr val="FF29D6"/>
                </a:gs>
                <a:gs pos="100000">
                  <a:srgbClr val="580074"/>
                </a:gs>
              </a:gsLst>
              <a:lin ang="2700000" scaled="1"/>
              <a:tileRect/>
            </a:gradFill>
            <a:ln w="19050" cap="flat" cmpd="sng" algn="ctr">
              <a:noFill/>
              <a:prstDash val="solid"/>
            </a:ln>
            <a:effectLst/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5" name="椭圆 84"/>
            <p:cNvSpPr>
              <a:spLocks noChangeAspect="1"/>
            </p:cNvSpPr>
            <p:nvPr/>
          </p:nvSpPr>
          <p:spPr>
            <a:xfrm>
              <a:off x="3825888" y="3884605"/>
              <a:ext cx="1620000" cy="1620000"/>
            </a:xfrm>
            <a:prstGeom prst="ellipse">
              <a:avLst/>
            </a:prstGeom>
            <a:solidFill>
              <a:srgbClr val="FFFFFF">
                <a:alpha val="65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grpSp>
          <p:nvGrpSpPr>
            <p:cNvPr id="86" name="组合 12"/>
            <p:cNvGrpSpPr>
              <a:grpSpLocks noChangeAspect="1"/>
            </p:cNvGrpSpPr>
            <p:nvPr/>
          </p:nvGrpSpPr>
          <p:grpSpPr>
            <a:xfrm>
              <a:off x="3933888" y="3992605"/>
              <a:ext cx="1404000" cy="1404000"/>
              <a:chOff x="4776334" y="4404800"/>
              <a:chExt cx="1012166" cy="1008000"/>
            </a:xfrm>
          </p:grpSpPr>
          <p:sp>
            <p:nvSpPr>
              <p:cNvPr id="87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29D6"/>
                  </a:gs>
                  <a:gs pos="100000">
                    <a:srgbClr val="580074"/>
                  </a:gs>
                </a:gsLst>
                <a:lin ang="2700000" scaled="1"/>
                <a:tileRect/>
              </a:gradFill>
              <a:ln w="1905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/>
              </a:scene3d>
              <a:sp3d extrusionH="190500" contourW="19050">
                <a:bevelT w="152400" h="50800" prst="softRound"/>
                <a:contourClr>
                  <a:srgbClr val="FFAFEE"/>
                </a:contourClr>
              </a:sp3d>
            </p:spPr>
            <p:txBody>
              <a:bodyPr anchor="ctr">
                <a:sp3d/>
              </a:bodyPr>
              <a:lstStyle/>
              <a:p>
                <a:pPr marL="0" marR="0" lvl="0" indent="0" algn="ctr" defTabSz="914400" eaLnBrk="0" fontAlgn="ctr" latinLnBrk="0" hangingPunct="0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fr-FR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8" name="椭圆 14"/>
              <p:cNvSpPr>
                <a:spLocks/>
              </p:cNvSpPr>
              <p:nvPr/>
            </p:nvSpPr>
            <p:spPr>
              <a:xfrm rot="19388639">
                <a:off x="4776334" y="4463328"/>
                <a:ext cx="684000" cy="46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45000">
                    <a:srgbClr val="FFFFFF">
                      <a:alpha val="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89" name="椭圆 88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29D6">
                      <a:alpha val="50000"/>
                    </a:srgbClr>
                  </a:gs>
                  <a:gs pos="7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90" name="组合 61"/>
          <p:cNvGrpSpPr/>
          <p:nvPr/>
        </p:nvGrpSpPr>
        <p:grpSpPr>
          <a:xfrm>
            <a:off x="6323281" y="1707910"/>
            <a:ext cx="1980000" cy="1980000"/>
            <a:chOff x="6382656" y="2019299"/>
            <a:chExt cx="1980000" cy="1980000"/>
          </a:xfrm>
        </p:grpSpPr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6382656" y="2019299"/>
              <a:ext cx="1980000" cy="1980000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>
              <a:outerShdw blurRad="152400" dist="14605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2" name="椭圆 91"/>
            <p:cNvSpPr>
              <a:spLocks noChangeAspect="1"/>
            </p:cNvSpPr>
            <p:nvPr/>
          </p:nvSpPr>
          <p:spPr>
            <a:xfrm>
              <a:off x="6418656" y="2055299"/>
              <a:ext cx="1908000" cy="19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3" name="椭圆 92"/>
            <p:cNvSpPr>
              <a:spLocks noChangeAspect="1"/>
            </p:cNvSpPr>
            <p:nvPr/>
          </p:nvSpPr>
          <p:spPr>
            <a:xfrm>
              <a:off x="6562656" y="2199299"/>
              <a:ext cx="1620000" cy="1620000"/>
            </a:xfrm>
            <a:prstGeom prst="ellipse">
              <a:avLst/>
            </a:prstGeom>
            <a:solidFill>
              <a:srgbClr val="B7FFB9">
                <a:alpha val="75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grpSp>
          <p:nvGrpSpPr>
            <p:cNvPr id="94" name="组合 12"/>
            <p:cNvGrpSpPr>
              <a:grpSpLocks noChangeAspect="1"/>
            </p:cNvGrpSpPr>
            <p:nvPr/>
          </p:nvGrpSpPr>
          <p:grpSpPr>
            <a:xfrm>
              <a:off x="6670656" y="2307299"/>
              <a:ext cx="1404000" cy="1404000"/>
              <a:chOff x="4776334" y="4404800"/>
              <a:chExt cx="1012166" cy="1008000"/>
            </a:xfrm>
          </p:grpSpPr>
          <p:sp>
            <p:nvSpPr>
              <p:cNvPr id="95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6EFF01"/>
                  </a:gs>
                  <a:gs pos="90000">
                    <a:srgbClr val="0F5000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/>
              </a:scene3d>
              <a:sp3d extrusionH="190500" contourW="19050">
                <a:bevelT w="152400" h="50800" prst="softRound"/>
                <a:bevelB w="0" h="0"/>
                <a:contourClr>
                  <a:srgbClr val="89FF8C"/>
                </a:contourClr>
              </a:sp3d>
            </p:spPr>
            <p:txBody>
              <a:bodyPr anchor="ctr">
                <a:sp3d/>
              </a:bodyPr>
              <a:lstStyle/>
              <a:p>
                <a:pPr marL="0" marR="0" lvl="0" indent="0" algn="ctr" defTabSz="914400" eaLnBrk="0" fontAlgn="ctr" latinLnBrk="0" hangingPunct="0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fr-FR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96" name="椭圆 14"/>
              <p:cNvSpPr>
                <a:spLocks/>
              </p:cNvSpPr>
              <p:nvPr/>
            </p:nvSpPr>
            <p:spPr>
              <a:xfrm rot="19388639">
                <a:off x="4776334" y="4463328"/>
                <a:ext cx="684000" cy="46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/>
                  </a:gs>
                  <a:gs pos="45000">
                    <a:srgbClr val="FFFFFF">
                      <a:alpha val="0"/>
                    </a:srgb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97" name="椭圆 96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6EFF01">
                      <a:alpha val="50000"/>
                    </a:srgbClr>
                  </a:gs>
                  <a:gs pos="7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98" name="TextBox 146"/>
          <p:cNvSpPr txBox="1">
            <a:spLocks noChangeArrowheads="1"/>
          </p:cNvSpPr>
          <p:nvPr/>
        </p:nvSpPr>
        <p:spPr bwMode="auto">
          <a:xfrm>
            <a:off x="4053033" y="4221634"/>
            <a:ext cx="1046960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marL="0" marR="0" lvl="0" indent="0" algn="ctr" defTabSz="93345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 w="0"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2F003E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 w="0"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2F003E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146"/>
          <p:cNvSpPr txBox="1">
            <a:spLocks noChangeArrowheads="1"/>
          </p:cNvSpPr>
          <p:nvPr/>
        </p:nvSpPr>
        <p:spPr bwMode="auto">
          <a:xfrm>
            <a:off x="6789801" y="2536328"/>
            <a:ext cx="1046960" cy="3231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marL="0" marR="0" lvl="0" indent="0" algn="ctr" defTabSz="93345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 w="0">
                  <a:noFill/>
                </a:ln>
                <a:solidFill>
                  <a:srgbClr val="FFFFFF"/>
                </a:solidFill>
                <a:effectLst>
                  <a:outerShdw blurRad="127000" sx="104000" sy="104000" algn="ctr" rotWithShape="0">
                    <a:srgbClr val="072600"/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en-US" altLang="zh-CN" sz="1500" b="0" i="0" u="none" strike="noStrike" kern="0" cap="none" spc="0" normalizeH="0" baseline="0" noProof="0" dirty="0" smtClean="0">
              <a:ln w="0">
                <a:noFill/>
              </a:ln>
              <a:solidFill>
                <a:srgbClr val="FFFFFF"/>
              </a:solidFill>
              <a:effectLst>
                <a:outerShdw blurRad="127000" sx="104000" sy="104000" algn="ctr" rotWithShape="0">
                  <a:srgbClr val="072600"/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146"/>
          <p:cNvSpPr txBox="1">
            <a:spLocks noChangeArrowheads="1"/>
          </p:cNvSpPr>
          <p:nvPr/>
        </p:nvSpPr>
        <p:spPr bwMode="auto">
          <a:xfrm>
            <a:off x="3337708" y="2468274"/>
            <a:ext cx="2520000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43"/>
          <p:cNvSpPr txBox="1">
            <a:spLocks noChangeArrowheads="1"/>
          </p:cNvSpPr>
          <p:nvPr/>
        </p:nvSpPr>
        <p:spPr bwMode="auto">
          <a:xfrm>
            <a:off x="3756148" y="2186937"/>
            <a:ext cx="1683120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lang="zh-CN" altLang="en-US" sz="1400" dirty="0" smtClean="0">
                <a:solidFill>
                  <a:srgbClr val="580074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solidFill>
                <a:srgbClr val="5800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46"/>
          <p:cNvSpPr txBox="1">
            <a:spLocks noChangeArrowheads="1"/>
          </p:cNvSpPr>
          <p:nvPr/>
        </p:nvSpPr>
        <p:spPr bwMode="auto">
          <a:xfrm>
            <a:off x="547006" y="4071437"/>
            <a:ext cx="2520000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43"/>
          <p:cNvSpPr txBox="1">
            <a:spLocks noChangeArrowheads="1"/>
          </p:cNvSpPr>
          <p:nvPr/>
        </p:nvSpPr>
        <p:spPr bwMode="auto">
          <a:xfrm>
            <a:off x="965446" y="3790100"/>
            <a:ext cx="1683120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lang="zh-CN" altLang="en-US" sz="1400" dirty="0" smtClean="0">
                <a:solidFill>
                  <a:srgbClr val="002774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solidFill>
                <a:srgbClr val="00277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46"/>
          <p:cNvSpPr txBox="1">
            <a:spLocks noChangeArrowheads="1"/>
          </p:cNvSpPr>
          <p:nvPr/>
        </p:nvSpPr>
        <p:spPr bwMode="auto">
          <a:xfrm>
            <a:off x="6069031" y="4071437"/>
            <a:ext cx="2520000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43"/>
          <p:cNvSpPr txBox="1">
            <a:spLocks noChangeArrowheads="1"/>
          </p:cNvSpPr>
          <p:nvPr/>
        </p:nvSpPr>
        <p:spPr bwMode="auto">
          <a:xfrm>
            <a:off x="6487471" y="3790100"/>
            <a:ext cx="1683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33450" fontAlgn="ctr">
              <a:buClr>
                <a:srgbClr val="FF0000"/>
              </a:buClr>
              <a:buSzPct val="70000"/>
              <a:defRPr/>
            </a:pPr>
            <a:r>
              <a:rPr lang="zh-CN" altLang="en-US" sz="1400" dirty="0" smtClean="0">
                <a:solidFill>
                  <a:srgbClr val="0F5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 smtClean="0">
              <a:solidFill>
                <a:srgbClr val="0F5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20048</TotalTime>
  <Words>75</Words>
  <Application>Microsoft Office PowerPoint</Application>
  <PresentationFormat>全屏显示(4:3)</PresentationFormat>
  <Paragraphs>18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1033</cp:revision>
  <dcterms:created xsi:type="dcterms:W3CDTF">2009-02-11T05:37:22Z</dcterms:created>
  <dcterms:modified xsi:type="dcterms:W3CDTF">2012-12-13T12:15:07Z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