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3" name="椭圆 10"/>
          <p:cNvSpPr>
            <a:spLocks noChangeArrowheads="1"/>
          </p:cNvSpPr>
          <p:nvPr/>
        </p:nvSpPr>
        <p:spPr bwMode="auto">
          <a:xfrm>
            <a:off x="1951661" y="4871164"/>
            <a:ext cx="5222980" cy="1085608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24" name="等腰三角形 6"/>
          <p:cNvSpPr/>
          <p:nvPr/>
        </p:nvSpPr>
        <p:spPr>
          <a:xfrm>
            <a:off x="3672567" y="1919018"/>
            <a:ext cx="1796802" cy="1469072"/>
          </a:xfrm>
          <a:custGeom>
            <a:avLst/>
            <a:gdLst/>
            <a:ahLst/>
            <a:cxnLst/>
            <a:rect l="l" t="t" r="r" b="b"/>
            <a:pathLst>
              <a:path w="1796802" h="1469072">
                <a:moveTo>
                  <a:pt x="898401" y="0"/>
                </a:moveTo>
                <a:lnTo>
                  <a:pt x="1796802" y="1469072"/>
                </a:lnTo>
                <a:lnTo>
                  <a:pt x="1015417" y="1469072"/>
                </a:lnTo>
                <a:lnTo>
                  <a:pt x="1015417" y="1372637"/>
                </a:lnTo>
                <a:lnTo>
                  <a:pt x="1154781" y="1372637"/>
                </a:lnTo>
                <a:lnTo>
                  <a:pt x="876052" y="1125318"/>
                </a:lnTo>
                <a:lnTo>
                  <a:pt x="597323" y="1372637"/>
                </a:lnTo>
                <a:lnTo>
                  <a:pt x="736688" y="1372637"/>
                </a:lnTo>
                <a:lnTo>
                  <a:pt x="736688" y="1469072"/>
                </a:lnTo>
                <a:lnTo>
                  <a:pt x="0" y="1469072"/>
                </a:lnTo>
                <a:close/>
              </a:path>
            </a:pathLst>
          </a:custGeom>
          <a:gradFill flip="none" rotWithShape="1">
            <a:gsLst>
              <a:gs pos="0">
                <a:srgbClr val="BE1247"/>
              </a:gs>
              <a:gs pos="27000">
                <a:srgbClr val="D2144F"/>
              </a:gs>
              <a:gs pos="66000">
                <a:srgbClr val="F87477"/>
              </a:gs>
              <a:gs pos="100000">
                <a:srgbClr val="FA9496"/>
              </a:gs>
            </a:gsLst>
            <a:lin ang="0" scaled="1"/>
            <a:tileRect/>
          </a:gra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等腰三角形 7"/>
          <p:cNvSpPr/>
          <p:nvPr/>
        </p:nvSpPr>
        <p:spPr>
          <a:xfrm>
            <a:off x="4666342" y="3579542"/>
            <a:ext cx="1765052" cy="1500603"/>
          </a:xfrm>
          <a:custGeom>
            <a:avLst/>
            <a:gdLst/>
            <a:ahLst/>
            <a:cxnLst/>
            <a:rect l="l" t="t" r="r" b="b"/>
            <a:pathLst>
              <a:path w="1765052" h="1500603">
                <a:moveTo>
                  <a:pt x="882526" y="0"/>
                </a:moveTo>
                <a:lnTo>
                  <a:pt x="1765052" y="1500603"/>
                </a:lnTo>
                <a:lnTo>
                  <a:pt x="0" y="1500603"/>
                </a:lnTo>
                <a:lnTo>
                  <a:pt x="375894" y="861452"/>
                </a:lnTo>
                <a:lnTo>
                  <a:pt x="464514" y="915388"/>
                </a:lnTo>
                <a:lnTo>
                  <a:pt x="392059" y="1034436"/>
                </a:lnTo>
                <a:lnTo>
                  <a:pt x="748236" y="924919"/>
                </a:lnTo>
                <a:lnTo>
                  <a:pt x="681880" y="558240"/>
                </a:lnTo>
                <a:lnTo>
                  <a:pt x="609424" y="677289"/>
                </a:lnTo>
                <a:lnTo>
                  <a:pt x="517210" y="621166"/>
                </a:lnTo>
                <a:close/>
              </a:path>
            </a:pathLst>
          </a:custGeom>
          <a:gradFill flip="none" rotWithShape="1">
            <a:gsLst>
              <a:gs pos="18000">
                <a:srgbClr val="119707"/>
              </a:gs>
              <a:gs pos="67000">
                <a:srgbClr val="8AD53F"/>
              </a:gs>
              <a:gs pos="100000">
                <a:srgbClr val="BCEB6F"/>
              </a:gs>
            </a:gsLst>
            <a:lin ang="5400000" scaled="1"/>
            <a:tileRect/>
          </a:gra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等腰三角形 25"/>
          <p:cNvSpPr/>
          <p:nvPr/>
        </p:nvSpPr>
        <p:spPr>
          <a:xfrm rot="10800000">
            <a:off x="3637394" y="3476766"/>
            <a:ext cx="1822450" cy="1551623"/>
          </a:xfrm>
          <a:prstGeom prst="triangle">
            <a:avLst/>
          </a:prstGeom>
          <a:gradFill flip="none" rotWithShape="1">
            <a:gsLst>
              <a:gs pos="17000">
                <a:srgbClr val="00B0F0">
                  <a:shade val="30000"/>
                  <a:satMod val="115000"/>
                </a:srgbClr>
              </a:gs>
              <a:gs pos="74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等腰三角形 11"/>
          <p:cNvSpPr/>
          <p:nvPr/>
        </p:nvSpPr>
        <p:spPr>
          <a:xfrm>
            <a:off x="2704192" y="3579542"/>
            <a:ext cx="1765052" cy="1500603"/>
          </a:xfrm>
          <a:custGeom>
            <a:avLst/>
            <a:gdLst/>
            <a:ahLst/>
            <a:cxnLst/>
            <a:rect l="l" t="t" r="r" b="b"/>
            <a:pathLst>
              <a:path w="1765052" h="1500603">
                <a:moveTo>
                  <a:pt x="882526" y="0"/>
                </a:moveTo>
                <a:lnTo>
                  <a:pt x="1236032" y="601083"/>
                </a:lnTo>
                <a:lnTo>
                  <a:pt x="1121186" y="667974"/>
                </a:lnTo>
                <a:lnTo>
                  <a:pt x="1051045" y="547547"/>
                </a:lnTo>
                <a:lnTo>
                  <a:pt x="977616" y="912876"/>
                </a:lnTo>
                <a:lnTo>
                  <a:pt x="1331611" y="1029255"/>
                </a:lnTo>
                <a:lnTo>
                  <a:pt x="1261469" y="908828"/>
                </a:lnTo>
                <a:lnTo>
                  <a:pt x="1377332" y="841344"/>
                </a:lnTo>
                <a:lnTo>
                  <a:pt x="1765052" y="1500603"/>
                </a:lnTo>
                <a:lnTo>
                  <a:pt x="0" y="1500603"/>
                </a:lnTo>
                <a:close/>
              </a:path>
            </a:pathLst>
          </a:custGeom>
          <a:gradFill flip="none" rotWithShape="1">
            <a:gsLst>
              <a:gs pos="27000">
                <a:srgbClr val="FF7711"/>
              </a:gs>
              <a:gs pos="59000">
                <a:srgbClr val="FFAA01"/>
              </a:gs>
              <a:gs pos="100000">
                <a:srgbClr val="FECE02"/>
              </a:gs>
              <a:gs pos="0">
                <a:srgbClr val="C73E01"/>
              </a:gs>
              <a:gs pos="80000">
                <a:srgbClr val="FFC000"/>
              </a:gs>
            </a:gsLst>
            <a:lin ang="10800000" scaled="1"/>
            <a:tileRect/>
          </a:gra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180021" y="3683512"/>
            <a:ext cx="700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prstClr val="white">
                    <a:lumMod val="95000"/>
                  </a:prst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405993" y="4244771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prstClr val="white">
                    <a:lumMod val="95000"/>
                  </a:prst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2</a:t>
            </a:r>
            <a:endParaRPr lang="zh-CN" altLang="en-US" sz="3600" b="1" dirty="0">
              <a:solidFill>
                <a:prstClr val="white">
                  <a:lumMod val="95000"/>
                </a:prst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342566" y="2440291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prstClr val="white">
                    <a:lumMod val="95000"/>
                  </a:prst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1</a:t>
            </a:r>
            <a:endParaRPr lang="zh-CN" altLang="en-US" sz="3600" b="1" dirty="0">
              <a:solidFill>
                <a:prstClr val="white">
                  <a:lumMod val="95000"/>
                </a:prst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288663" y="4244771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prstClr val="white">
                    <a:lumMod val="95000"/>
                  </a:prst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3</a:t>
            </a:r>
            <a:endParaRPr lang="zh-CN" altLang="en-US" sz="3600" b="1" dirty="0">
              <a:solidFill>
                <a:prstClr val="white">
                  <a:lumMod val="95000"/>
                </a:prst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 flipH="1">
            <a:off x="899592" y="4097891"/>
            <a:ext cx="204951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b="1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11"/>
          <p:cNvSpPr txBox="1">
            <a:spLocks noChangeArrowheads="1"/>
          </p:cNvSpPr>
          <p:nvPr/>
        </p:nvSpPr>
        <p:spPr bwMode="auto">
          <a:xfrm flipH="1">
            <a:off x="1298173" y="4467223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11"/>
          <p:cNvSpPr txBox="1">
            <a:spLocks noChangeArrowheads="1"/>
          </p:cNvSpPr>
          <p:nvPr/>
        </p:nvSpPr>
        <p:spPr bwMode="auto">
          <a:xfrm flipH="1">
            <a:off x="1298173" y="4744025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11"/>
          <p:cNvSpPr txBox="1">
            <a:spLocks noChangeArrowheads="1"/>
          </p:cNvSpPr>
          <p:nvPr/>
        </p:nvSpPr>
        <p:spPr bwMode="auto">
          <a:xfrm flipH="1">
            <a:off x="6166529" y="4097891"/>
            <a:ext cx="204951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b="1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11"/>
          <p:cNvSpPr txBox="1">
            <a:spLocks noChangeArrowheads="1"/>
          </p:cNvSpPr>
          <p:nvPr/>
        </p:nvSpPr>
        <p:spPr bwMode="auto">
          <a:xfrm flipH="1">
            <a:off x="6565110" y="4467223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11"/>
          <p:cNvSpPr txBox="1">
            <a:spLocks noChangeArrowheads="1"/>
          </p:cNvSpPr>
          <p:nvPr/>
        </p:nvSpPr>
        <p:spPr bwMode="auto">
          <a:xfrm flipH="1">
            <a:off x="6565110" y="4744025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11"/>
          <p:cNvSpPr txBox="1">
            <a:spLocks noChangeArrowheads="1"/>
          </p:cNvSpPr>
          <p:nvPr/>
        </p:nvSpPr>
        <p:spPr bwMode="auto">
          <a:xfrm flipH="1">
            <a:off x="3509946" y="980728"/>
            <a:ext cx="204951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b="1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11"/>
          <p:cNvSpPr txBox="1">
            <a:spLocks noChangeArrowheads="1"/>
          </p:cNvSpPr>
          <p:nvPr/>
        </p:nvSpPr>
        <p:spPr bwMode="auto">
          <a:xfrm flipH="1">
            <a:off x="3908527" y="1350060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11"/>
          <p:cNvSpPr txBox="1">
            <a:spLocks noChangeArrowheads="1"/>
          </p:cNvSpPr>
          <p:nvPr/>
        </p:nvSpPr>
        <p:spPr bwMode="auto">
          <a:xfrm flipH="1">
            <a:off x="3908527" y="1626862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20048</TotalTime>
  <Words>38</Words>
  <Application>Microsoft Office PowerPoint</Application>
  <PresentationFormat>全屏显示(4:3)</PresentationFormat>
  <Paragraphs>16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1030</cp:revision>
  <dcterms:created xsi:type="dcterms:W3CDTF">2009-02-11T05:37:22Z</dcterms:created>
  <dcterms:modified xsi:type="dcterms:W3CDTF">2012-12-13T08:43:25Z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