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" name="椭圆 70"/>
          <p:cNvSpPr>
            <a:spLocks noChangeAspect="1"/>
          </p:cNvSpPr>
          <p:nvPr/>
        </p:nvSpPr>
        <p:spPr>
          <a:xfrm>
            <a:off x="2378834" y="1510174"/>
            <a:ext cx="4151074" cy="4151074"/>
          </a:xfrm>
          <a:prstGeom prst="ellipse">
            <a:avLst/>
          </a:prstGeom>
          <a:noFill/>
          <a:ln w="25400" cap="flat" cmpd="sng" algn="ctr">
            <a:solidFill>
              <a:srgbClr val="FFFF00"/>
            </a:solidFill>
            <a:prstDash val="sysDash"/>
          </a:ln>
          <a:effectLst/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2" name="同心圆 71"/>
          <p:cNvSpPr>
            <a:spLocks noChangeAspect="1"/>
          </p:cNvSpPr>
          <p:nvPr/>
        </p:nvSpPr>
        <p:spPr>
          <a:xfrm>
            <a:off x="2744371" y="1875711"/>
            <a:ext cx="3420000" cy="3420000"/>
          </a:xfrm>
          <a:prstGeom prst="donut">
            <a:avLst>
              <a:gd name="adj" fmla="val 7595"/>
            </a:avLst>
          </a:prstGeom>
          <a:solidFill>
            <a:srgbClr val="92D050">
              <a:alpha val="60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extrusionH="190500"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3" name="同心圆 72"/>
          <p:cNvSpPr>
            <a:spLocks noChangeAspect="1"/>
          </p:cNvSpPr>
          <p:nvPr/>
        </p:nvSpPr>
        <p:spPr>
          <a:xfrm>
            <a:off x="3158371" y="2289711"/>
            <a:ext cx="2592000" cy="2592000"/>
          </a:xfrm>
          <a:prstGeom prst="donut">
            <a:avLst>
              <a:gd name="adj" fmla="val 9790"/>
            </a:avLst>
          </a:prstGeom>
          <a:solidFill>
            <a:srgbClr val="C00000">
              <a:alpha val="60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extrusionH="190500"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74" name="直接连接符 73"/>
          <p:cNvCxnSpPr/>
          <p:nvPr/>
        </p:nvCxnSpPr>
        <p:spPr>
          <a:xfrm rot="-2040000">
            <a:off x="1624585" y="3586413"/>
            <a:ext cx="5760000" cy="0"/>
          </a:xfrm>
          <a:prstGeom prst="line">
            <a:avLst/>
          </a:prstGeom>
          <a:noFill/>
          <a:ln w="76200" cap="flat" cmpd="sng" algn="ctr">
            <a:solidFill>
              <a:srgbClr val="C00000"/>
            </a:solidFill>
            <a:prstDash val="solid"/>
            <a:tailEnd type="stealth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grpSp>
        <p:nvGrpSpPr>
          <p:cNvPr id="75" name="组合 48"/>
          <p:cNvGrpSpPr>
            <a:grpSpLocks noChangeAspect="1"/>
          </p:cNvGrpSpPr>
          <p:nvPr/>
        </p:nvGrpSpPr>
        <p:grpSpPr>
          <a:xfrm>
            <a:off x="2523727" y="4024540"/>
            <a:ext cx="1044000" cy="1044000"/>
            <a:chOff x="4776334" y="4404800"/>
            <a:chExt cx="1012166" cy="1008000"/>
          </a:xfrm>
        </p:grpSpPr>
        <p:sp>
          <p:nvSpPr>
            <p:cNvPr id="76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bevelB w="0" h="0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7" name="椭圆 76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FFFF">
                    <a:alpha val="32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</p:grpSp>
      <p:sp>
        <p:nvSpPr>
          <p:cNvPr id="79" name="TextBox 146"/>
          <p:cNvSpPr txBox="1">
            <a:spLocks noChangeArrowheads="1"/>
          </p:cNvSpPr>
          <p:nvPr/>
        </p:nvSpPr>
        <p:spPr bwMode="auto">
          <a:xfrm>
            <a:off x="2462384" y="4384958"/>
            <a:ext cx="1116000" cy="3231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marL="0" marR="0" lvl="0" indent="0" algn="ctr" defTabSz="9334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 w="0"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726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 w="0"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726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48"/>
          <p:cNvGrpSpPr>
            <a:grpSpLocks noChangeAspect="1"/>
          </p:cNvGrpSpPr>
          <p:nvPr/>
        </p:nvGrpSpPr>
        <p:grpSpPr>
          <a:xfrm>
            <a:off x="5346762" y="2112713"/>
            <a:ext cx="1044000" cy="1044000"/>
            <a:chOff x="4776334" y="4404800"/>
            <a:chExt cx="1012166" cy="1008000"/>
          </a:xfrm>
        </p:grpSpPr>
        <p:sp>
          <p:nvSpPr>
            <p:cNvPr id="81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w="50800" prst="convex"/>
              <a:bevelB w="0" h="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2" name="椭圆 81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</p:grpSp>
      <p:sp>
        <p:nvSpPr>
          <p:cNvPr id="84" name="TextBox 146"/>
          <p:cNvSpPr txBox="1">
            <a:spLocks noChangeArrowheads="1"/>
          </p:cNvSpPr>
          <p:nvPr/>
        </p:nvSpPr>
        <p:spPr bwMode="auto">
          <a:xfrm>
            <a:off x="5310762" y="2473131"/>
            <a:ext cx="1116000" cy="3231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marL="0" marR="0" lvl="0" indent="0" algn="ctr" defTabSz="9334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 w="0"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580A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 w="0"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580A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5" name="组合 12"/>
          <p:cNvGrpSpPr>
            <a:grpSpLocks noChangeAspect="1"/>
          </p:cNvGrpSpPr>
          <p:nvPr/>
        </p:nvGrpSpPr>
        <p:grpSpPr>
          <a:xfrm>
            <a:off x="3554371" y="2685711"/>
            <a:ext cx="1800000" cy="1800000"/>
            <a:chOff x="4776334" y="4404800"/>
            <a:chExt cx="1012166" cy="1008000"/>
          </a:xfrm>
        </p:grpSpPr>
        <p:sp>
          <p:nvSpPr>
            <p:cNvPr id="86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contourClr>
                <a:srgbClr val="AFEA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7" name="椭圆 14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</p:grpSp>
      <p:sp>
        <p:nvSpPr>
          <p:cNvPr id="89" name="TextBox 146"/>
          <p:cNvSpPr txBox="1">
            <a:spLocks noChangeArrowheads="1"/>
          </p:cNvSpPr>
          <p:nvPr/>
        </p:nvSpPr>
        <p:spPr bwMode="auto">
          <a:xfrm>
            <a:off x="3930891" y="3424129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Oval 2"/>
          <p:cNvSpPr>
            <a:spLocks noChangeAspect="1" noChangeArrowheads="1"/>
          </p:cNvSpPr>
          <p:nvPr/>
        </p:nvSpPr>
        <p:spPr bwMode="auto">
          <a:xfrm>
            <a:off x="2280375" y="3764190"/>
            <a:ext cx="215109" cy="216000"/>
          </a:xfrm>
          <a:prstGeom prst="ellipse">
            <a:avLst/>
          </a:prstGeom>
          <a:solidFill>
            <a:srgbClr val="A6A6A6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extrusionH="190500" contourW="19050"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fr-FR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1" name="Oval 2"/>
          <p:cNvSpPr>
            <a:spLocks noChangeAspect="1" noChangeArrowheads="1"/>
          </p:cNvSpPr>
          <p:nvPr/>
        </p:nvSpPr>
        <p:spPr bwMode="auto">
          <a:xfrm>
            <a:off x="2280375" y="3173640"/>
            <a:ext cx="215109" cy="216000"/>
          </a:xfrm>
          <a:prstGeom prst="ellipse">
            <a:avLst/>
          </a:prstGeom>
          <a:solidFill>
            <a:srgbClr val="A6A6A6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extrusionH="190500" contourW="19050"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fr-FR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2" name="Oval 2"/>
          <p:cNvSpPr>
            <a:spLocks noChangeAspect="1" noChangeArrowheads="1"/>
          </p:cNvSpPr>
          <p:nvPr/>
        </p:nvSpPr>
        <p:spPr bwMode="auto">
          <a:xfrm>
            <a:off x="2470875" y="2583090"/>
            <a:ext cx="215109" cy="216000"/>
          </a:xfrm>
          <a:prstGeom prst="ellipse">
            <a:avLst/>
          </a:prstGeom>
          <a:solidFill>
            <a:srgbClr val="A6A6A6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extrusionH="190500" contourW="19050"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fr-FR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3" name="Oval 2"/>
          <p:cNvSpPr>
            <a:spLocks noChangeAspect="1" noChangeArrowheads="1"/>
          </p:cNvSpPr>
          <p:nvPr/>
        </p:nvSpPr>
        <p:spPr bwMode="auto">
          <a:xfrm>
            <a:off x="6230075" y="4361090"/>
            <a:ext cx="215109" cy="216000"/>
          </a:xfrm>
          <a:prstGeom prst="ellipse">
            <a:avLst/>
          </a:prstGeom>
          <a:solidFill>
            <a:srgbClr val="FFCF01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extrusionH="190500" contourW="19050"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fr-FR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4" name="Oval 2"/>
          <p:cNvSpPr>
            <a:spLocks noChangeAspect="1" noChangeArrowheads="1"/>
          </p:cNvSpPr>
          <p:nvPr/>
        </p:nvSpPr>
        <p:spPr bwMode="auto">
          <a:xfrm>
            <a:off x="6395175" y="3770540"/>
            <a:ext cx="215109" cy="216000"/>
          </a:xfrm>
          <a:prstGeom prst="ellipse">
            <a:avLst/>
          </a:prstGeom>
          <a:solidFill>
            <a:srgbClr val="FFCF01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extrusionH="190500" contourW="19050"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fr-FR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5" name="Oval 2"/>
          <p:cNvSpPr>
            <a:spLocks noChangeAspect="1" noChangeArrowheads="1"/>
          </p:cNvSpPr>
          <p:nvPr/>
        </p:nvSpPr>
        <p:spPr bwMode="auto">
          <a:xfrm>
            <a:off x="6395175" y="3179990"/>
            <a:ext cx="215109" cy="216000"/>
          </a:xfrm>
          <a:prstGeom prst="ellipse">
            <a:avLst/>
          </a:prstGeom>
          <a:solidFill>
            <a:srgbClr val="FFCF01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extrusionH="190500" contourW="19050"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fr-FR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6" name="TextBox 146"/>
          <p:cNvSpPr txBox="1">
            <a:spLocks noChangeArrowheads="1"/>
          </p:cNvSpPr>
          <p:nvPr/>
        </p:nvSpPr>
        <p:spPr bwMode="auto">
          <a:xfrm>
            <a:off x="6576207" y="3125672"/>
            <a:ext cx="15009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146"/>
          <p:cNvSpPr txBox="1">
            <a:spLocks noChangeArrowheads="1"/>
          </p:cNvSpPr>
          <p:nvPr/>
        </p:nvSpPr>
        <p:spPr bwMode="auto">
          <a:xfrm>
            <a:off x="6563507" y="3722572"/>
            <a:ext cx="15009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146"/>
          <p:cNvSpPr txBox="1">
            <a:spLocks noChangeArrowheads="1"/>
          </p:cNvSpPr>
          <p:nvPr/>
        </p:nvSpPr>
        <p:spPr bwMode="auto">
          <a:xfrm>
            <a:off x="6411107" y="4319472"/>
            <a:ext cx="15009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146"/>
          <p:cNvSpPr txBox="1">
            <a:spLocks noChangeArrowheads="1"/>
          </p:cNvSpPr>
          <p:nvPr/>
        </p:nvSpPr>
        <p:spPr bwMode="auto">
          <a:xfrm>
            <a:off x="988207" y="2516072"/>
            <a:ext cx="15009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146"/>
          <p:cNvSpPr txBox="1">
            <a:spLocks noChangeArrowheads="1"/>
          </p:cNvSpPr>
          <p:nvPr/>
        </p:nvSpPr>
        <p:spPr bwMode="auto">
          <a:xfrm>
            <a:off x="797707" y="3112972"/>
            <a:ext cx="15009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46"/>
          <p:cNvSpPr txBox="1">
            <a:spLocks noChangeArrowheads="1"/>
          </p:cNvSpPr>
          <p:nvPr/>
        </p:nvSpPr>
        <p:spPr bwMode="auto">
          <a:xfrm>
            <a:off x="797707" y="3709872"/>
            <a:ext cx="15009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20048</TotalTime>
  <Words>30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1031</cp:revision>
  <dcterms:created xsi:type="dcterms:W3CDTF">2009-02-11T05:37:22Z</dcterms:created>
  <dcterms:modified xsi:type="dcterms:W3CDTF">2012-12-13T11:08:59Z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