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80" name="右大括号 79"/>
          <p:cNvSpPr/>
          <p:nvPr/>
        </p:nvSpPr>
        <p:spPr>
          <a:xfrm rot="1800000">
            <a:off x="2945144" y="1661037"/>
            <a:ext cx="540000" cy="1800000"/>
          </a:xfrm>
          <a:prstGeom prst="rightBrace">
            <a:avLst>
              <a:gd name="adj1" fmla="val 48318"/>
              <a:gd name="adj2" fmla="val 49800"/>
            </a:avLst>
          </a:prstGeom>
          <a:noFill/>
          <a:ln w="38100" cap="flat" cmpd="sng" algn="ctr">
            <a:solidFill>
              <a:srgbClr val="000000">
                <a:lumMod val="65000"/>
                <a:lumOff val="35000"/>
                <a:alpha val="50000"/>
              </a:srgbClr>
            </a:solidFill>
            <a:prstDash val="solid"/>
          </a:ln>
          <a:effectLst>
            <a:outerShdw blurRad="63500" dist="38100" dir="4800000" algn="ctr">
              <a:srgbClr val="000000">
                <a:alpha val="35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46050" h="120650" prst="divot"/>
            <a:contourClr>
              <a:srgbClr val="FFFF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1" name="右大括号 80"/>
          <p:cNvSpPr/>
          <p:nvPr/>
        </p:nvSpPr>
        <p:spPr>
          <a:xfrm rot="19800000" flipH="1">
            <a:off x="5651501" y="1680610"/>
            <a:ext cx="540000" cy="1800000"/>
          </a:xfrm>
          <a:prstGeom prst="rightBrace">
            <a:avLst>
              <a:gd name="adj1" fmla="val 48318"/>
              <a:gd name="adj2" fmla="val 49800"/>
            </a:avLst>
          </a:prstGeom>
          <a:noFill/>
          <a:ln w="38100" cap="flat" cmpd="sng" algn="ctr">
            <a:solidFill>
              <a:srgbClr val="000000">
                <a:lumMod val="65000"/>
                <a:lumOff val="35000"/>
                <a:alpha val="50000"/>
              </a:srgbClr>
            </a:solidFill>
            <a:prstDash val="solid"/>
          </a:ln>
          <a:effectLst>
            <a:outerShdw blurRad="63500" dist="38100" dir="4800000" algn="ctr">
              <a:srgbClr val="000000">
                <a:alpha val="35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46050" h="120650" prst="divot"/>
            <a:contourClr>
              <a:srgbClr val="FFFF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2" name="右大括号 91"/>
          <p:cNvSpPr/>
          <p:nvPr/>
        </p:nvSpPr>
        <p:spPr>
          <a:xfrm rot="5400000" flipH="1">
            <a:off x="4312443" y="4026499"/>
            <a:ext cx="540000" cy="1800000"/>
          </a:xfrm>
          <a:prstGeom prst="rightBrace">
            <a:avLst>
              <a:gd name="adj1" fmla="val 48318"/>
              <a:gd name="adj2" fmla="val 49800"/>
            </a:avLst>
          </a:prstGeom>
          <a:noFill/>
          <a:ln w="38100" cap="flat" cmpd="sng" algn="ctr">
            <a:solidFill>
              <a:srgbClr val="000000">
                <a:lumMod val="65000"/>
                <a:lumOff val="35000"/>
                <a:alpha val="50000"/>
              </a:srgbClr>
            </a:solidFill>
            <a:prstDash val="solid"/>
          </a:ln>
          <a:effectLst>
            <a:outerShdw blurRad="63500" dist="38100" dir="4800000" algn="ctr">
              <a:srgbClr val="000000">
                <a:alpha val="35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46050" h="120650" prst="divot"/>
            <a:contourClr>
              <a:srgbClr val="FFFF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3" name="AutoShape 5"/>
          <p:cNvSpPr>
            <a:spLocks noChangeAspect="1" noChangeArrowheads="1"/>
          </p:cNvSpPr>
          <p:nvPr/>
        </p:nvSpPr>
        <p:spPr bwMode="gray">
          <a:xfrm>
            <a:off x="2779894" y="2730395"/>
            <a:ext cx="2102384" cy="2102381"/>
          </a:xfrm>
          <a:prstGeom prst="ellipse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AFEA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4" name="AutoShape 3"/>
          <p:cNvSpPr>
            <a:spLocks noChangeAspect="1" noChangeArrowheads="1"/>
          </p:cNvSpPr>
          <p:nvPr/>
        </p:nvSpPr>
        <p:spPr bwMode="gray">
          <a:xfrm flipH="1">
            <a:off x="4270431" y="2730394"/>
            <a:ext cx="2102384" cy="2102381"/>
          </a:xfrm>
          <a:prstGeom prst="ellipse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AFEA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5" name="AutoShape 5"/>
          <p:cNvSpPr>
            <a:spLocks noChangeAspect="1" noChangeArrowheads="1"/>
          </p:cNvSpPr>
          <p:nvPr/>
        </p:nvSpPr>
        <p:spPr bwMode="gray">
          <a:xfrm>
            <a:off x="3525162" y="1412776"/>
            <a:ext cx="2102384" cy="2102381"/>
          </a:xfrm>
          <a:prstGeom prst="ellipse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AFEA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6" name="任意多边形 95"/>
          <p:cNvSpPr/>
          <p:nvPr/>
        </p:nvSpPr>
        <p:spPr>
          <a:xfrm>
            <a:off x="3551390" y="2640938"/>
            <a:ext cx="1018823" cy="851254"/>
          </a:xfrm>
          <a:custGeom>
            <a:avLst/>
            <a:gdLst>
              <a:gd name="connsiteX0" fmla="*/ 0 w 965200"/>
              <a:gd name="connsiteY0" fmla="*/ 0 h 749300"/>
              <a:gd name="connsiteX1" fmla="*/ 965200 w 965200"/>
              <a:gd name="connsiteY1" fmla="*/ 266700 h 749300"/>
              <a:gd name="connsiteX2" fmla="*/ 723900 w 965200"/>
              <a:gd name="connsiteY2" fmla="*/ 749300 h 749300"/>
              <a:gd name="connsiteX3" fmla="*/ 0 w 965200"/>
              <a:gd name="connsiteY3" fmla="*/ 0 h 749300"/>
              <a:gd name="connsiteX0" fmla="*/ 0 w 965200"/>
              <a:gd name="connsiteY0" fmla="*/ 0 h 749300"/>
              <a:gd name="connsiteX1" fmla="*/ 965200 w 965200"/>
              <a:gd name="connsiteY1" fmla="*/ 266700 h 749300"/>
              <a:gd name="connsiteX2" fmla="*/ 723900 w 965200"/>
              <a:gd name="connsiteY2" fmla="*/ 749300 h 749300"/>
              <a:gd name="connsiteX3" fmla="*/ 0 w 965200"/>
              <a:gd name="connsiteY3" fmla="*/ 0 h 749300"/>
              <a:gd name="connsiteX0" fmla="*/ 0 w 827087"/>
              <a:gd name="connsiteY0" fmla="*/ 0 h 501650"/>
              <a:gd name="connsiteX1" fmla="*/ 827087 w 827087"/>
              <a:gd name="connsiteY1" fmla="*/ 19050 h 501650"/>
              <a:gd name="connsiteX2" fmla="*/ 585787 w 827087"/>
              <a:gd name="connsiteY2" fmla="*/ 501650 h 501650"/>
              <a:gd name="connsiteX3" fmla="*/ 0 w 827087"/>
              <a:gd name="connsiteY3" fmla="*/ 0 h 501650"/>
              <a:gd name="connsiteX0" fmla="*/ 0 w 941387"/>
              <a:gd name="connsiteY0" fmla="*/ 0 h 706438"/>
              <a:gd name="connsiteX1" fmla="*/ 941387 w 941387"/>
              <a:gd name="connsiteY1" fmla="*/ 223838 h 706438"/>
              <a:gd name="connsiteX2" fmla="*/ 700087 w 941387"/>
              <a:gd name="connsiteY2" fmla="*/ 706438 h 706438"/>
              <a:gd name="connsiteX3" fmla="*/ 0 w 941387"/>
              <a:gd name="connsiteY3" fmla="*/ 0 h 706438"/>
              <a:gd name="connsiteX0" fmla="*/ 0 w 941387"/>
              <a:gd name="connsiteY0" fmla="*/ 0 h 706438"/>
              <a:gd name="connsiteX1" fmla="*/ 941387 w 941387"/>
              <a:gd name="connsiteY1" fmla="*/ 476251 h 706438"/>
              <a:gd name="connsiteX2" fmla="*/ 700087 w 941387"/>
              <a:gd name="connsiteY2" fmla="*/ 706438 h 706438"/>
              <a:gd name="connsiteX3" fmla="*/ 0 w 941387"/>
              <a:gd name="connsiteY3" fmla="*/ 0 h 706438"/>
              <a:gd name="connsiteX0" fmla="*/ 0 w 941387"/>
              <a:gd name="connsiteY0" fmla="*/ 0 h 706438"/>
              <a:gd name="connsiteX1" fmla="*/ 941387 w 941387"/>
              <a:gd name="connsiteY1" fmla="*/ 242889 h 706438"/>
              <a:gd name="connsiteX2" fmla="*/ 700087 w 941387"/>
              <a:gd name="connsiteY2" fmla="*/ 706438 h 706438"/>
              <a:gd name="connsiteX3" fmla="*/ 0 w 941387"/>
              <a:gd name="connsiteY3" fmla="*/ 0 h 706438"/>
              <a:gd name="connsiteX0" fmla="*/ 0 w 941387"/>
              <a:gd name="connsiteY0" fmla="*/ 0 h 563563"/>
              <a:gd name="connsiteX1" fmla="*/ 941387 w 941387"/>
              <a:gd name="connsiteY1" fmla="*/ 242889 h 563563"/>
              <a:gd name="connsiteX2" fmla="*/ 700087 w 941387"/>
              <a:gd name="connsiteY2" fmla="*/ 563563 h 563563"/>
              <a:gd name="connsiteX3" fmla="*/ 0 w 941387"/>
              <a:gd name="connsiteY3" fmla="*/ 0 h 563563"/>
              <a:gd name="connsiteX0" fmla="*/ 0 w 941387"/>
              <a:gd name="connsiteY0" fmla="*/ 0 h 692151"/>
              <a:gd name="connsiteX1" fmla="*/ 941387 w 941387"/>
              <a:gd name="connsiteY1" fmla="*/ 242889 h 692151"/>
              <a:gd name="connsiteX2" fmla="*/ 700087 w 941387"/>
              <a:gd name="connsiteY2" fmla="*/ 692151 h 692151"/>
              <a:gd name="connsiteX3" fmla="*/ 0 w 941387"/>
              <a:gd name="connsiteY3" fmla="*/ 0 h 692151"/>
              <a:gd name="connsiteX0" fmla="*/ 0 w 941387"/>
              <a:gd name="connsiteY0" fmla="*/ 0 h 692151"/>
              <a:gd name="connsiteX1" fmla="*/ 941387 w 941387"/>
              <a:gd name="connsiteY1" fmla="*/ 242889 h 692151"/>
              <a:gd name="connsiteX2" fmla="*/ 700087 w 941387"/>
              <a:gd name="connsiteY2" fmla="*/ 692151 h 692151"/>
              <a:gd name="connsiteX3" fmla="*/ 0 w 941387"/>
              <a:gd name="connsiteY3" fmla="*/ 0 h 692151"/>
              <a:gd name="connsiteX0" fmla="*/ 0 w 941387"/>
              <a:gd name="connsiteY0" fmla="*/ 0 h 692151"/>
              <a:gd name="connsiteX1" fmla="*/ 941387 w 941387"/>
              <a:gd name="connsiteY1" fmla="*/ 242889 h 692151"/>
              <a:gd name="connsiteX2" fmla="*/ 700087 w 941387"/>
              <a:gd name="connsiteY2" fmla="*/ 692151 h 692151"/>
              <a:gd name="connsiteX3" fmla="*/ 0 w 941387"/>
              <a:gd name="connsiteY3" fmla="*/ 0 h 692151"/>
              <a:gd name="connsiteX0" fmla="*/ 0 w 941387"/>
              <a:gd name="connsiteY0" fmla="*/ 90487 h 782638"/>
              <a:gd name="connsiteX1" fmla="*/ 941387 w 941387"/>
              <a:gd name="connsiteY1" fmla="*/ 333376 h 782638"/>
              <a:gd name="connsiteX2" fmla="*/ 700087 w 941387"/>
              <a:gd name="connsiteY2" fmla="*/ 782638 h 782638"/>
              <a:gd name="connsiteX3" fmla="*/ 0 w 941387"/>
              <a:gd name="connsiteY3" fmla="*/ 90487 h 782638"/>
              <a:gd name="connsiteX0" fmla="*/ 0 w 941387"/>
              <a:gd name="connsiteY0" fmla="*/ 90487 h 782638"/>
              <a:gd name="connsiteX1" fmla="*/ 941387 w 941387"/>
              <a:gd name="connsiteY1" fmla="*/ 333376 h 782638"/>
              <a:gd name="connsiteX2" fmla="*/ 700087 w 941387"/>
              <a:gd name="connsiteY2" fmla="*/ 782638 h 782638"/>
              <a:gd name="connsiteX3" fmla="*/ 0 w 941387"/>
              <a:gd name="connsiteY3" fmla="*/ 90487 h 782638"/>
              <a:gd name="connsiteX0" fmla="*/ 0 w 941387"/>
              <a:gd name="connsiteY0" fmla="*/ 119062 h 811213"/>
              <a:gd name="connsiteX1" fmla="*/ 941387 w 941387"/>
              <a:gd name="connsiteY1" fmla="*/ 361951 h 811213"/>
              <a:gd name="connsiteX2" fmla="*/ 700087 w 941387"/>
              <a:gd name="connsiteY2" fmla="*/ 811213 h 811213"/>
              <a:gd name="connsiteX3" fmla="*/ 0 w 941387"/>
              <a:gd name="connsiteY3" fmla="*/ 119062 h 811213"/>
              <a:gd name="connsiteX0" fmla="*/ 0 w 941387"/>
              <a:gd name="connsiteY0" fmla="*/ 119062 h 811213"/>
              <a:gd name="connsiteX1" fmla="*/ 941387 w 941387"/>
              <a:gd name="connsiteY1" fmla="*/ 361951 h 811213"/>
              <a:gd name="connsiteX2" fmla="*/ 700087 w 941387"/>
              <a:gd name="connsiteY2" fmla="*/ 811213 h 811213"/>
              <a:gd name="connsiteX3" fmla="*/ 0 w 941387"/>
              <a:gd name="connsiteY3" fmla="*/ 119062 h 811213"/>
              <a:gd name="connsiteX0" fmla="*/ 0 w 941387"/>
              <a:gd name="connsiteY0" fmla="*/ 119062 h 811213"/>
              <a:gd name="connsiteX1" fmla="*/ 941387 w 941387"/>
              <a:gd name="connsiteY1" fmla="*/ 361951 h 811213"/>
              <a:gd name="connsiteX2" fmla="*/ 700087 w 941387"/>
              <a:gd name="connsiteY2" fmla="*/ 811213 h 811213"/>
              <a:gd name="connsiteX3" fmla="*/ 0 w 941387"/>
              <a:gd name="connsiteY3" fmla="*/ 119062 h 811213"/>
              <a:gd name="connsiteX0" fmla="*/ 0 w 941387"/>
              <a:gd name="connsiteY0" fmla="*/ 119062 h 811213"/>
              <a:gd name="connsiteX1" fmla="*/ 941387 w 941387"/>
              <a:gd name="connsiteY1" fmla="*/ 361951 h 811213"/>
              <a:gd name="connsiteX2" fmla="*/ 700087 w 941387"/>
              <a:gd name="connsiteY2" fmla="*/ 811213 h 811213"/>
              <a:gd name="connsiteX3" fmla="*/ 0 w 941387"/>
              <a:gd name="connsiteY3" fmla="*/ 119062 h 811213"/>
              <a:gd name="connsiteX0" fmla="*/ 0 w 941387"/>
              <a:gd name="connsiteY0" fmla="*/ 119062 h 811213"/>
              <a:gd name="connsiteX1" fmla="*/ 941387 w 941387"/>
              <a:gd name="connsiteY1" fmla="*/ 361951 h 811213"/>
              <a:gd name="connsiteX2" fmla="*/ 700087 w 941387"/>
              <a:gd name="connsiteY2" fmla="*/ 811213 h 811213"/>
              <a:gd name="connsiteX3" fmla="*/ 0 w 941387"/>
              <a:gd name="connsiteY3" fmla="*/ 119062 h 811213"/>
              <a:gd name="connsiteX0" fmla="*/ 0 w 1060450"/>
              <a:gd name="connsiteY0" fmla="*/ 119062 h 816505"/>
              <a:gd name="connsiteX1" fmla="*/ 1060450 w 1060450"/>
              <a:gd name="connsiteY1" fmla="*/ 676276 h 816505"/>
              <a:gd name="connsiteX2" fmla="*/ 700087 w 1060450"/>
              <a:gd name="connsiteY2" fmla="*/ 811213 h 816505"/>
              <a:gd name="connsiteX3" fmla="*/ 0 w 1060450"/>
              <a:gd name="connsiteY3" fmla="*/ 119062 h 816505"/>
              <a:gd name="connsiteX0" fmla="*/ 0 w 960438"/>
              <a:gd name="connsiteY0" fmla="*/ 119062 h 811213"/>
              <a:gd name="connsiteX1" fmla="*/ 960438 w 960438"/>
              <a:gd name="connsiteY1" fmla="*/ 376239 h 811213"/>
              <a:gd name="connsiteX2" fmla="*/ 700087 w 960438"/>
              <a:gd name="connsiteY2" fmla="*/ 811213 h 811213"/>
              <a:gd name="connsiteX3" fmla="*/ 0 w 960438"/>
              <a:gd name="connsiteY3" fmla="*/ 119062 h 811213"/>
              <a:gd name="connsiteX0" fmla="*/ 0 w 960438"/>
              <a:gd name="connsiteY0" fmla="*/ 119062 h 811213"/>
              <a:gd name="connsiteX1" fmla="*/ 960438 w 960438"/>
              <a:gd name="connsiteY1" fmla="*/ 376239 h 811213"/>
              <a:gd name="connsiteX2" fmla="*/ 700087 w 960438"/>
              <a:gd name="connsiteY2" fmla="*/ 811213 h 811213"/>
              <a:gd name="connsiteX3" fmla="*/ 0 w 960438"/>
              <a:gd name="connsiteY3" fmla="*/ 119062 h 811213"/>
              <a:gd name="connsiteX0" fmla="*/ 0 w 960438"/>
              <a:gd name="connsiteY0" fmla="*/ 119062 h 811213"/>
              <a:gd name="connsiteX1" fmla="*/ 960438 w 960438"/>
              <a:gd name="connsiteY1" fmla="*/ 376239 h 811213"/>
              <a:gd name="connsiteX2" fmla="*/ 700087 w 960438"/>
              <a:gd name="connsiteY2" fmla="*/ 811213 h 811213"/>
              <a:gd name="connsiteX3" fmla="*/ 0 w 960438"/>
              <a:gd name="connsiteY3" fmla="*/ 119062 h 811213"/>
              <a:gd name="connsiteX0" fmla="*/ 0 w 960438"/>
              <a:gd name="connsiteY0" fmla="*/ 0 h 692151"/>
              <a:gd name="connsiteX1" fmla="*/ 960438 w 960438"/>
              <a:gd name="connsiteY1" fmla="*/ 257177 h 692151"/>
              <a:gd name="connsiteX2" fmla="*/ 700087 w 960438"/>
              <a:gd name="connsiteY2" fmla="*/ 692151 h 692151"/>
              <a:gd name="connsiteX3" fmla="*/ 0 w 960438"/>
              <a:gd name="connsiteY3" fmla="*/ 0 h 692151"/>
              <a:gd name="connsiteX0" fmla="*/ 0 w 960438"/>
              <a:gd name="connsiteY0" fmla="*/ 119063 h 811214"/>
              <a:gd name="connsiteX1" fmla="*/ 960438 w 960438"/>
              <a:gd name="connsiteY1" fmla="*/ 376240 h 811214"/>
              <a:gd name="connsiteX2" fmla="*/ 700087 w 960438"/>
              <a:gd name="connsiteY2" fmla="*/ 811214 h 811214"/>
              <a:gd name="connsiteX3" fmla="*/ 0 w 960438"/>
              <a:gd name="connsiteY3" fmla="*/ 119063 h 811214"/>
              <a:gd name="connsiteX0" fmla="*/ 26988 w 625476"/>
              <a:gd name="connsiteY0" fmla="*/ 119063 h 811214"/>
              <a:gd name="connsiteX1" fmla="*/ 625476 w 625476"/>
              <a:gd name="connsiteY1" fmla="*/ 376240 h 811214"/>
              <a:gd name="connsiteX2" fmla="*/ 365125 w 625476"/>
              <a:gd name="connsiteY2" fmla="*/ 811214 h 811214"/>
              <a:gd name="connsiteX3" fmla="*/ 26988 w 625476"/>
              <a:gd name="connsiteY3" fmla="*/ 119063 h 811214"/>
              <a:gd name="connsiteX0" fmla="*/ 0 w 965201"/>
              <a:gd name="connsiteY0" fmla="*/ 119063 h 811214"/>
              <a:gd name="connsiteX1" fmla="*/ 965201 w 965201"/>
              <a:gd name="connsiteY1" fmla="*/ 376240 h 811214"/>
              <a:gd name="connsiteX2" fmla="*/ 704850 w 965201"/>
              <a:gd name="connsiteY2" fmla="*/ 811214 h 811214"/>
              <a:gd name="connsiteX3" fmla="*/ 0 w 965201"/>
              <a:gd name="connsiteY3" fmla="*/ 119063 h 811214"/>
              <a:gd name="connsiteX0" fmla="*/ 0 w 965201"/>
              <a:gd name="connsiteY0" fmla="*/ 80963 h 773114"/>
              <a:gd name="connsiteX1" fmla="*/ 965201 w 965201"/>
              <a:gd name="connsiteY1" fmla="*/ 338140 h 773114"/>
              <a:gd name="connsiteX2" fmla="*/ 704850 w 965201"/>
              <a:gd name="connsiteY2" fmla="*/ 773114 h 773114"/>
              <a:gd name="connsiteX3" fmla="*/ 0 w 965201"/>
              <a:gd name="connsiteY3" fmla="*/ 80963 h 773114"/>
              <a:gd name="connsiteX0" fmla="*/ 0 w 965201"/>
              <a:gd name="connsiteY0" fmla="*/ 114300 h 806451"/>
              <a:gd name="connsiteX1" fmla="*/ 965201 w 965201"/>
              <a:gd name="connsiteY1" fmla="*/ 371477 h 806451"/>
              <a:gd name="connsiteX2" fmla="*/ 704850 w 965201"/>
              <a:gd name="connsiteY2" fmla="*/ 806451 h 806451"/>
              <a:gd name="connsiteX3" fmla="*/ 0 w 965201"/>
              <a:gd name="connsiteY3" fmla="*/ 114300 h 806451"/>
              <a:gd name="connsiteX0" fmla="*/ 0 w 965201"/>
              <a:gd name="connsiteY0" fmla="*/ 114300 h 806451"/>
              <a:gd name="connsiteX1" fmla="*/ 965201 w 965201"/>
              <a:gd name="connsiteY1" fmla="*/ 371477 h 806451"/>
              <a:gd name="connsiteX2" fmla="*/ 704850 w 965201"/>
              <a:gd name="connsiteY2" fmla="*/ 806451 h 806451"/>
              <a:gd name="connsiteX3" fmla="*/ 0 w 965201"/>
              <a:gd name="connsiteY3" fmla="*/ 114300 h 806451"/>
              <a:gd name="connsiteX0" fmla="*/ 0 w 965201"/>
              <a:gd name="connsiteY0" fmla="*/ 114300 h 806451"/>
              <a:gd name="connsiteX1" fmla="*/ 965201 w 965201"/>
              <a:gd name="connsiteY1" fmla="*/ 371477 h 806451"/>
              <a:gd name="connsiteX2" fmla="*/ 704850 w 965201"/>
              <a:gd name="connsiteY2" fmla="*/ 806451 h 806451"/>
              <a:gd name="connsiteX3" fmla="*/ 0 w 965201"/>
              <a:gd name="connsiteY3" fmla="*/ 114300 h 806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5201" h="806451">
                <a:moveTo>
                  <a:pt x="0" y="114300"/>
                </a:moveTo>
                <a:cubicBezTo>
                  <a:pt x="351897" y="0"/>
                  <a:pt x="799043" y="161926"/>
                  <a:pt x="965201" y="371477"/>
                </a:cubicBezTo>
                <a:cubicBezTo>
                  <a:pt x="851430" y="473606"/>
                  <a:pt x="756708" y="599547"/>
                  <a:pt x="704850" y="806451"/>
                </a:cubicBezTo>
                <a:cubicBezTo>
                  <a:pt x="339725" y="690034"/>
                  <a:pt x="98425" y="449792"/>
                  <a:pt x="0" y="114300"/>
                </a:cubicBezTo>
                <a:close/>
              </a:path>
            </a:pathLst>
          </a:cu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7" name="任意多边形 96"/>
          <p:cNvSpPr/>
          <p:nvPr/>
        </p:nvSpPr>
        <p:spPr>
          <a:xfrm rot="14400000">
            <a:off x="4084261" y="3495545"/>
            <a:ext cx="1018823" cy="851254"/>
          </a:xfrm>
          <a:custGeom>
            <a:avLst/>
            <a:gdLst>
              <a:gd name="connsiteX0" fmla="*/ 0 w 965200"/>
              <a:gd name="connsiteY0" fmla="*/ 0 h 749300"/>
              <a:gd name="connsiteX1" fmla="*/ 965200 w 965200"/>
              <a:gd name="connsiteY1" fmla="*/ 266700 h 749300"/>
              <a:gd name="connsiteX2" fmla="*/ 723900 w 965200"/>
              <a:gd name="connsiteY2" fmla="*/ 749300 h 749300"/>
              <a:gd name="connsiteX3" fmla="*/ 0 w 965200"/>
              <a:gd name="connsiteY3" fmla="*/ 0 h 749300"/>
              <a:gd name="connsiteX0" fmla="*/ 0 w 965200"/>
              <a:gd name="connsiteY0" fmla="*/ 0 h 749300"/>
              <a:gd name="connsiteX1" fmla="*/ 965200 w 965200"/>
              <a:gd name="connsiteY1" fmla="*/ 266700 h 749300"/>
              <a:gd name="connsiteX2" fmla="*/ 723900 w 965200"/>
              <a:gd name="connsiteY2" fmla="*/ 749300 h 749300"/>
              <a:gd name="connsiteX3" fmla="*/ 0 w 965200"/>
              <a:gd name="connsiteY3" fmla="*/ 0 h 749300"/>
              <a:gd name="connsiteX0" fmla="*/ 0 w 827087"/>
              <a:gd name="connsiteY0" fmla="*/ 0 h 501650"/>
              <a:gd name="connsiteX1" fmla="*/ 827087 w 827087"/>
              <a:gd name="connsiteY1" fmla="*/ 19050 h 501650"/>
              <a:gd name="connsiteX2" fmla="*/ 585787 w 827087"/>
              <a:gd name="connsiteY2" fmla="*/ 501650 h 501650"/>
              <a:gd name="connsiteX3" fmla="*/ 0 w 827087"/>
              <a:gd name="connsiteY3" fmla="*/ 0 h 501650"/>
              <a:gd name="connsiteX0" fmla="*/ 0 w 941387"/>
              <a:gd name="connsiteY0" fmla="*/ 0 h 706438"/>
              <a:gd name="connsiteX1" fmla="*/ 941387 w 941387"/>
              <a:gd name="connsiteY1" fmla="*/ 223838 h 706438"/>
              <a:gd name="connsiteX2" fmla="*/ 700087 w 941387"/>
              <a:gd name="connsiteY2" fmla="*/ 706438 h 706438"/>
              <a:gd name="connsiteX3" fmla="*/ 0 w 941387"/>
              <a:gd name="connsiteY3" fmla="*/ 0 h 706438"/>
              <a:gd name="connsiteX0" fmla="*/ 0 w 941387"/>
              <a:gd name="connsiteY0" fmla="*/ 0 h 706438"/>
              <a:gd name="connsiteX1" fmla="*/ 941387 w 941387"/>
              <a:gd name="connsiteY1" fmla="*/ 476251 h 706438"/>
              <a:gd name="connsiteX2" fmla="*/ 700087 w 941387"/>
              <a:gd name="connsiteY2" fmla="*/ 706438 h 706438"/>
              <a:gd name="connsiteX3" fmla="*/ 0 w 941387"/>
              <a:gd name="connsiteY3" fmla="*/ 0 h 706438"/>
              <a:gd name="connsiteX0" fmla="*/ 0 w 941387"/>
              <a:gd name="connsiteY0" fmla="*/ 0 h 706438"/>
              <a:gd name="connsiteX1" fmla="*/ 941387 w 941387"/>
              <a:gd name="connsiteY1" fmla="*/ 242889 h 706438"/>
              <a:gd name="connsiteX2" fmla="*/ 700087 w 941387"/>
              <a:gd name="connsiteY2" fmla="*/ 706438 h 706438"/>
              <a:gd name="connsiteX3" fmla="*/ 0 w 941387"/>
              <a:gd name="connsiteY3" fmla="*/ 0 h 706438"/>
              <a:gd name="connsiteX0" fmla="*/ 0 w 941387"/>
              <a:gd name="connsiteY0" fmla="*/ 0 h 563563"/>
              <a:gd name="connsiteX1" fmla="*/ 941387 w 941387"/>
              <a:gd name="connsiteY1" fmla="*/ 242889 h 563563"/>
              <a:gd name="connsiteX2" fmla="*/ 700087 w 941387"/>
              <a:gd name="connsiteY2" fmla="*/ 563563 h 563563"/>
              <a:gd name="connsiteX3" fmla="*/ 0 w 941387"/>
              <a:gd name="connsiteY3" fmla="*/ 0 h 563563"/>
              <a:gd name="connsiteX0" fmla="*/ 0 w 941387"/>
              <a:gd name="connsiteY0" fmla="*/ 0 h 692151"/>
              <a:gd name="connsiteX1" fmla="*/ 941387 w 941387"/>
              <a:gd name="connsiteY1" fmla="*/ 242889 h 692151"/>
              <a:gd name="connsiteX2" fmla="*/ 700087 w 941387"/>
              <a:gd name="connsiteY2" fmla="*/ 692151 h 692151"/>
              <a:gd name="connsiteX3" fmla="*/ 0 w 941387"/>
              <a:gd name="connsiteY3" fmla="*/ 0 h 692151"/>
              <a:gd name="connsiteX0" fmla="*/ 0 w 941387"/>
              <a:gd name="connsiteY0" fmla="*/ 0 h 692151"/>
              <a:gd name="connsiteX1" fmla="*/ 941387 w 941387"/>
              <a:gd name="connsiteY1" fmla="*/ 242889 h 692151"/>
              <a:gd name="connsiteX2" fmla="*/ 700087 w 941387"/>
              <a:gd name="connsiteY2" fmla="*/ 692151 h 692151"/>
              <a:gd name="connsiteX3" fmla="*/ 0 w 941387"/>
              <a:gd name="connsiteY3" fmla="*/ 0 h 692151"/>
              <a:gd name="connsiteX0" fmla="*/ 0 w 941387"/>
              <a:gd name="connsiteY0" fmla="*/ 0 h 692151"/>
              <a:gd name="connsiteX1" fmla="*/ 941387 w 941387"/>
              <a:gd name="connsiteY1" fmla="*/ 242889 h 692151"/>
              <a:gd name="connsiteX2" fmla="*/ 700087 w 941387"/>
              <a:gd name="connsiteY2" fmla="*/ 692151 h 692151"/>
              <a:gd name="connsiteX3" fmla="*/ 0 w 941387"/>
              <a:gd name="connsiteY3" fmla="*/ 0 h 692151"/>
              <a:gd name="connsiteX0" fmla="*/ 0 w 941387"/>
              <a:gd name="connsiteY0" fmla="*/ 90487 h 782638"/>
              <a:gd name="connsiteX1" fmla="*/ 941387 w 941387"/>
              <a:gd name="connsiteY1" fmla="*/ 333376 h 782638"/>
              <a:gd name="connsiteX2" fmla="*/ 700087 w 941387"/>
              <a:gd name="connsiteY2" fmla="*/ 782638 h 782638"/>
              <a:gd name="connsiteX3" fmla="*/ 0 w 941387"/>
              <a:gd name="connsiteY3" fmla="*/ 90487 h 782638"/>
              <a:gd name="connsiteX0" fmla="*/ 0 w 941387"/>
              <a:gd name="connsiteY0" fmla="*/ 90487 h 782638"/>
              <a:gd name="connsiteX1" fmla="*/ 941387 w 941387"/>
              <a:gd name="connsiteY1" fmla="*/ 333376 h 782638"/>
              <a:gd name="connsiteX2" fmla="*/ 700087 w 941387"/>
              <a:gd name="connsiteY2" fmla="*/ 782638 h 782638"/>
              <a:gd name="connsiteX3" fmla="*/ 0 w 941387"/>
              <a:gd name="connsiteY3" fmla="*/ 90487 h 782638"/>
              <a:gd name="connsiteX0" fmla="*/ 0 w 941387"/>
              <a:gd name="connsiteY0" fmla="*/ 119062 h 811213"/>
              <a:gd name="connsiteX1" fmla="*/ 941387 w 941387"/>
              <a:gd name="connsiteY1" fmla="*/ 361951 h 811213"/>
              <a:gd name="connsiteX2" fmla="*/ 700087 w 941387"/>
              <a:gd name="connsiteY2" fmla="*/ 811213 h 811213"/>
              <a:gd name="connsiteX3" fmla="*/ 0 w 941387"/>
              <a:gd name="connsiteY3" fmla="*/ 119062 h 811213"/>
              <a:gd name="connsiteX0" fmla="*/ 0 w 941387"/>
              <a:gd name="connsiteY0" fmla="*/ 119062 h 811213"/>
              <a:gd name="connsiteX1" fmla="*/ 941387 w 941387"/>
              <a:gd name="connsiteY1" fmla="*/ 361951 h 811213"/>
              <a:gd name="connsiteX2" fmla="*/ 700087 w 941387"/>
              <a:gd name="connsiteY2" fmla="*/ 811213 h 811213"/>
              <a:gd name="connsiteX3" fmla="*/ 0 w 941387"/>
              <a:gd name="connsiteY3" fmla="*/ 119062 h 811213"/>
              <a:gd name="connsiteX0" fmla="*/ 0 w 941387"/>
              <a:gd name="connsiteY0" fmla="*/ 119062 h 811213"/>
              <a:gd name="connsiteX1" fmla="*/ 941387 w 941387"/>
              <a:gd name="connsiteY1" fmla="*/ 361951 h 811213"/>
              <a:gd name="connsiteX2" fmla="*/ 700087 w 941387"/>
              <a:gd name="connsiteY2" fmla="*/ 811213 h 811213"/>
              <a:gd name="connsiteX3" fmla="*/ 0 w 941387"/>
              <a:gd name="connsiteY3" fmla="*/ 119062 h 811213"/>
              <a:gd name="connsiteX0" fmla="*/ 0 w 941387"/>
              <a:gd name="connsiteY0" fmla="*/ 119062 h 811213"/>
              <a:gd name="connsiteX1" fmla="*/ 941387 w 941387"/>
              <a:gd name="connsiteY1" fmla="*/ 361951 h 811213"/>
              <a:gd name="connsiteX2" fmla="*/ 700087 w 941387"/>
              <a:gd name="connsiteY2" fmla="*/ 811213 h 811213"/>
              <a:gd name="connsiteX3" fmla="*/ 0 w 941387"/>
              <a:gd name="connsiteY3" fmla="*/ 119062 h 811213"/>
              <a:gd name="connsiteX0" fmla="*/ 0 w 941387"/>
              <a:gd name="connsiteY0" fmla="*/ 119062 h 811213"/>
              <a:gd name="connsiteX1" fmla="*/ 941387 w 941387"/>
              <a:gd name="connsiteY1" fmla="*/ 361951 h 811213"/>
              <a:gd name="connsiteX2" fmla="*/ 700087 w 941387"/>
              <a:gd name="connsiteY2" fmla="*/ 811213 h 811213"/>
              <a:gd name="connsiteX3" fmla="*/ 0 w 941387"/>
              <a:gd name="connsiteY3" fmla="*/ 119062 h 811213"/>
              <a:gd name="connsiteX0" fmla="*/ 0 w 1060450"/>
              <a:gd name="connsiteY0" fmla="*/ 119062 h 816505"/>
              <a:gd name="connsiteX1" fmla="*/ 1060450 w 1060450"/>
              <a:gd name="connsiteY1" fmla="*/ 676276 h 816505"/>
              <a:gd name="connsiteX2" fmla="*/ 700087 w 1060450"/>
              <a:gd name="connsiteY2" fmla="*/ 811213 h 816505"/>
              <a:gd name="connsiteX3" fmla="*/ 0 w 1060450"/>
              <a:gd name="connsiteY3" fmla="*/ 119062 h 816505"/>
              <a:gd name="connsiteX0" fmla="*/ 0 w 960438"/>
              <a:gd name="connsiteY0" fmla="*/ 119062 h 811213"/>
              <a:gd name="connsiteX1" fmla="*/ 960438 w 960438"/>
              <a:gd name="connsiteY1" fmla="*/ 376239 h 811213"/>
              <a:gd name="connsiteX2" fmla="*/ 700087 w 960438"/>
              <a:gd name="connsiteY2" fmla="*/ 811213 h 811213"/>
              <a:gd name="connsiteX3" fmla="*/ 0 w 960438"/>
              <a:gd name="connsiteY3" fmla="*/ 119062 h 811213"/>
              <a:gd name="connsiteX0" fmla="*/ 0 w 960438"/>
              <a:gd name="connsiteY0" fmla="*/ 119062 h 811213"/>
              <a:gd name="connsiteX1" fmla="*/ 960438 w 960438"/>
              <a:gd name="connsiteY1" fmla="*/ 376239 h 811213"/>
              <a:gd name="connsiteX2" fmla="*/ 700087 w 960438"/>
              <a:gd name="connsiteY2" fmla="*/ 811213 h 811213"/>
              <a:gd name="connsiteX3" fmla="*/ 0 w 960438"/>
              <a:gd name="connsiteY3" fmla="*/ 119062 h 811213"/>
              <a:gd name="connsiteX0" fmla="*/ 0 w 960438"/>
              <a:gd name="connsiteY0" fmla="*/ 119062 h 811213"/>
              <a:gd name="connsiteX1" fmla="*/ 960438 w 960438"/>
              <a:gd name="connsiteY1" fmla="*/ 376239 h 811213"/>
              <a:gd name="connsiteX2" fmla="*/ 700087 w 960438"/>
              <a:gd name="connsiteY2" fmla="*/ 811213 h 811213"/>
              <a:gd name="connsiteX3" fmla="*/ 0 w 960438"/>
              <a:gd name="connsiteY3" fmla="*/ 119062 h 811213"/>
              <a:gd name="connsiteX0" fmla="*/ 0 w 960438"/>
              <a:gd name="connsiteY0" fmla="*/ 0 h 692151"/>
              <a:gd name="connsiteX1" fmla="*/ 960438 w 960438"/>
              <a:gd name="connsiteY1" fmla="*/ 257177 h 692151"/>
              <a:gd name="connsiteX2" fmla="*/ 700087 w 960438"/>
              <a:gd name="connsiteY2" fmla="*/ 692151 h 692151"/>
              <a:gd name="connsiteX3" fmla="*/ 0 w 960438"/>
              <a:gd name="connsiteY3" fmla="*/ 0 h 692151"/>
              <a:gd name="connsiteX0" fmla="*/ 0 w 960438"/>
              <a:gd name="connsiteY0" fmla="*/ 119063 h 811214"/>
              <a:gd name="connsiteX1" fmla="*/ 960438 w 960438"/>
              <a:gd name="connsiteY1" fmla="*/ 376240 h 811214"/>
              <a:gd name="connsiteX2" fmla="*/ 700087 w 960438"/>
              <a:gd name="connsiteY2" fmla="*/ 811214 h 811214"/>
              <a:gd name="connsiteX3" fmla="*/ 0 w 960438"/>
              <a:gd name="connsiteY3" fmla="*/ 119063 h 811214"/>
              <a:gd name="connsiteX0" fmla="*/ 26988 w 625476"/>
              <a:gd name="connsiteY0" fmla="*/ 119063 h 811214"/>
              <a:gd name="connsiteX1" fmla="*/ 625476 w 625476"/>
              <a:gd name="connsiteY1" fmla="*/ 376240 h 811214"/>
              <a:gd name="connsiteX2" fmla="*/ 365125 w 625476"/>
              <a:gd name="connsiteY2" fmla="*/ 811214 h 811214"/>
              <a:gd name="connsiteX3" fmla="*/ 26988 w 625476"/>
              <a:gd name="connsiteY3" fmla="*/ 119063 h 811214"/>
              <a:gd name="connsiteX0" fmla="*/ 0 w 965201"/>
              <a:gd name="connsiteY0" fmla="*/ 119063 h 811214"/>
              <a:gd name="connsiteX1" fmla="*/ 965201 w 965201"/>
              <a:gd name="connsiteY1" fmla="*/ 376240 h 811214"/>
              <a:gd name="connsiteX2" fmla="*/ 704850 w 965201"/>
              <a:gd name="connsiteY2" fmla="*/ 811214 h 811214"/>
              <a:gd name="connsiteX3" fmla="*/ 0 w 965201"/>
              <a:gd name="connsiteY3" fmla="*/ 119063 h 811214"/>
              <a:gd name="connsiteX0" fmla="*/ 0 w 965201"/>
              <a:gd name="connsiteY0" fmla="*/ 80963 h 773114"/>
              <a:gd name="connsiteX1" fmla="*/ 965201 w 965201"/>
              <a:gd name="connsiteY1" fmla="*/ 338140 h 773114"/>
              <a:gd name="connsiteX2" fmla="*/ 704850 w 965201"/>
              <a:gd name="connsiteY2" fmla="*/ 773114 h 773114"/>
              <a:gd name="connsiteX3" fmla="*/ 0 w 965201"/>
              <a:gd name="connsiteY3" fmla="*/ 80963 h 773114"/>
              <a:gd name="connsiteX0" fmla="*/ 0 w 965201"/>
              <a:gd name="connsiteY0" fmla="*/ 114300 h 806451"/>
              <a:gd name="connsiteX1" fmla="*/ 965201 w 965201"/>
              <a:gd name="connsiteY1" fmla="*/ 371477 h 806451"/>
              <a:gd name="connsiteX2" fmla="*/ 704850 w 965201"/>
              <a:gd name="connsiteY2" fmla="*/ 806451 h 806451"/>
              <a:gd name="connsiteX3" fmla="*/ 0 w 965201"/>
              <a:gd name="connsiteY3" fmla="*/ 114300 h 806451"/>
              <a:gd name="connsiteX0" fmla="*/ 0 w 965201"/>
              <a:gd name="connsiteY0" fmla="*/ 114300 h 806451"/>
              <a:gd name="connsiteX1" fmla="*/ 965201 w 965201"/>
              <a:gd name="connsiteY1" fmla="*/ 371477 h 806451"/>
              <a:gd name="connsiteX2" fmla="*/ 704850 w 965201"/>
              <a:gd name="connsiteY2" fmla="*/ 806451 h 806451"/>
              <a:gd name="connsiteX3" fmla="*/ 0 w 965201"/>
              <a:gd name="connsiteY3" fmla="*/ 114300 h 806451"/>
              <a:gd name="connsiteX0" fmla="*/ 0 w 965201"/>
              <a:gd name="connsiteY0" fmla="*/ 114300 h 806451"/>
              <a:gd name="connsiteX1" fmla="*/ 965201 w 965201"/>
              <a:gd name="connsiteY1" fmla="*/ 371477 h 806451"/>
              <a:gd name="connsiteX2" fmla="*/ 704850 w 965201"/>
              <a:gd name="connsiteY2" fmla="*/ 806451 h 806451"/>
              <a:gd name="connsiteX3" fmla="*/ 0 w 965201"/>
              <a:gd name="connsiteY3" fmla="*/ 114300 h 806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5201" h="806451">
                <a:moveTo>
                  <a:pt x="0" y="114300"/>
                </a:moveTo>
                <a:cubicBezTo>
                  <a:pt x="351897" y="0"/>
                  <a:pt x="799043" y="161926"/>
                  <a:pt x="965201" y="371477"/>
                </a:cubicBezTo>
                <a:cubicBezTo>
                  <a:pt x="851430" y="473606"/>
                  <a:pt x="756708" y="599547"/>
                  <a:pt x="704850" y="806451"/>
                </a:cubicBezTo>
                <a:cubicBezTo>
                  <a:pt x="339725" y="690034"/>
                  <a:pt x="98425" y="449792"/>
                  <a:pt x="0" y="114300"/>
                </a:cubicBezTo>
                <a:close/>
              </a:path>
            </a:pathLst>
          </a:cu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8" name="任意多边形 97"/>
          <p:cNvSpPr/>
          <p:nvPr/>
        </p:nvSpPr>
        <p:spPr>
          <a:xfrm rot="7200000">
            <a:off x="4559319" y="2610778"/>
            <a:ext cx="1018823" cy="851254"/>
          </a:xfrm>
          <a:custGeom>
            <a:avLst/>
            <a:gdLst>
              <a:gd name="connsiteX0" fmla="*/ 0 w 965200"/>
              <a:gd name="connsiteY0" fmla="*/ 0 h 749300"/>
              <a:gd name="connsiteX1" fmla="*/ 965200 w 965200"/>
              <a:gd name="connsiteY1" fmla="*/ 266700 h 749300"/>
              <a:gd name="connsiteX2" fmla="*/ 723900 w 965200"/>
              <a:gd name="connsiteY2" fmla="*/ 749300 h 749300"/>
              <a:gd name="connsiteX3" fmla="*/ 0 w 965200"/>
              <a:gd name="connsiteY3" fmla="*/ 0 h 749300"/>
              <a:gd name="connsiteX0" fmla="*/ 0 w 965200"/>
              <a:gd name="connsiteY0" fmla="*/ 0 h 749300"/>
              <a:gd name="connsiteX1" fmla="*/ 965200 w 965200"/>
              <a:gd name="connsiteY1" fmla="*/ 266700 h 749300"/>
              <a:gd name="connsiteX2" fmla="*/ 723900 w 965200"/>
              <a:gd name="connsiteY2" fmla="*/ 749300 h 749300"/>
              <a:gd name="connsiteX3" fmla="*/ 0 w 965200"/>
              <a:gd name="connsiteY3" fmla="*/ 0 h 749300"/>
              <a:gd name="connsiteX0" fmla="*/ 0 w 827087"/>
              <a:gd name="connsiteY0" fmla="*/ 0 h 501650"/>
              <a:gd name="connsiteX1" fmla="*/ 827087 w 827087"/>
              <a:gd name="connsiteY1" fmla="*/ 19050 h 501650"/>
              <a:gd name="connsiteX2" fmla="*/ 585787 w 827087"/>
              <a:gd name="connsiteY2" fmla="*/ 501650 h 501650"/>
              <a:gd name="connsiteX3" fmla="*/ 0 w 827087"/>
              <a:gd name="connsiteY3" fmla="*/ 0 h 501650"/>
              <a:gd name="connsiteX0" fmla="*/ 0 w 941387"/>
              <a:gd name="connsiteY0" fmla="*/ 0 h 706438"/>
              <a:gd name="connsiteX1" fmla="*/ 941387 w 941387"/>
              <a:gd name="connsiteY1" fmla="*/ 223838 h 706438"/>
              <a:gd name="connsiteX2" fmla="*/ 700087 w 941387"/>
              <a:gd name="connsiteY2" fmla="*/ 706438 h 706438"/>
              <a:gd name="connsiteX3" fmla="*/ 0 w 941387"/>
              <a:gd name="connsiteY3" fmla="*/ 0 h 706438"/>
              <a:gd name="connsiteX0" fmla="*/ 0 w 941387"/>
              <a:gd name="connsiteY0" fmla="*/ 0 h 706438"/>
              <a:gd name="connsiteX1" fmla="*/ 941387 w 941387"/>
              <a:gd name="connsiteY1" fmla="*/ 476251 h 706438"/>
              <a:gd name="connsiteX2" fmla="*/ 700087 w 941387"/>
              <a:gd name="connsiteY2" fmla="*/ 706438 h 706438"/>
              <a:gd name="connsiteX3" fmla="*/ 0 w 941387"/>
              <a:gd name="connsiteY3" fmla="*/ 0 h 706438"/>
              <a:gd name="connsiteX0" fmla="*/ 0 w 941387"/>
              <a:gd name="connsiteY0" fmla="*/ 0 h 706438"/>
              <a:gd name="connsiteX1" fmla="*/ 941387 w 941387"/>
              <a:gd name="connsiteY1" fmla="*/ 242889 h 706438"/>
              <a:gd name="connsiteX2" fmla="*/ 700087 w 941387"/>
              <a:gd name="connsiteY2" fmla="*/ 706438 h 706438"/>
              <a:gd name="connsiteX3" fmla="*/ 0 w 941387"/>
              <a:gd name="connsiteY3" fmla="*/ 0 h 706438"/>
              <a:gd name="connsiteX0" fmla="*/ 0 w 941387"/>
              <a:gd name="connsiteY0" fmla="*/ 0 h 563563"/>
              <a:gd name="connsiteX1" fmla="*/ 941387 w 941387"/>
              <a:gd name="connsiteY1" fmla="*/ 242889 h 563563"/>
              <a:gd name="connsiteX2" fmla="*/ 700087 w 941387"/>
              <a:gd name="connsiteY2" fmla="*/ 563563 h 563563"/>
              <a:gd name="connsiteX3" fmla="*/ 0 w 941387"/>
              <a:gd name="connsiteY3" fmla="*/ 0 h 563563"/>
              <a:gd name="connsiteX0" fmla="*/ 0 w 941387"/>
              <a:gd name="connsiteY0" fmla="*/ 0 h 692151"/>
              <a:gd name="connsiteX1" fmla="*/ 941387 w 941387"/>
              <a:gd name="connsiteY1" fmla="*/ 242889 h 692151"/>
              <a:gd name="connsiteX2" fmla="*/ 700087 w 941387"/>
              <a:gd name="connsiteY2" fmla="*/ 692151 h 692151"/>
              <a:gd name="connsiteX3" fmla="*/ 0 w 941387"/>
              <a:gd name="connsiteY3" fmla="*/ 0 h 692151"/>
              <a:gd name="connsiteX0" fmla="*/ 0 w 941387"/>
              <a:gd name="connsiteY0" fmla="*/ 0 h 692151"/>
              <a:gd name="connsiteX1" fmla="*/ 941387 w 941387"/>
              <a:gd name="connsiteY1" fmla="*/ 242889 h 692151"/>
              <a:gd name="connsiteX2" fmla="*/ 700087 w 941387"/>
              <a:gd name="connsiteY2" fmla="*/ 692151 h 692151"/>
              <a:gd name="connsiteX3" fmla="*/ 0 w 941387"/>
              <a:gd name="connsiteY3" fmla="*/ 0 h 692151"/>
              <a:gd name="connsiteX0" fmla="*/ 0 w 941387"/>
              <a:gd name="connsiteY0" fmla="*/ 0 h 692151"/>
              <a:gd name="connsiteX1" fmla="*/ 941387 w 941387"/>
              <a:gd name="connsiteY1" fmla="*/ 242889 h 692151"/>
              <a:gd name="connsiteX2" fmla="*/ 700087 w 941387"/>
              <a:gd name="connsiteY2" fmla="*/ 692151 h 692151"/>
              <a:gd name="connsiteX3" fmla="*/ 0 w 941387"/>
              <a:gd name="connsiteY3" fmla="*/ 0 h 692151"/>
              <a:gd name="connsiteX0" fmla="*/ 0 w 941387"/>
              <a:gd name="connsiteY0" fmla="*/ 90487 h 782638"/>
              <a:gd name="connsiteX1" fmla="*/ 941387 w 941387"/>
              <a:gd name="connsiteY1" fmla="*/ 333376 h 782638"/>
              <a:gd name="connsiteX2" fmla="*/ 700087 w 941387"/>
              <a:gd name="connsiteY2" fmla="*/ 782638 h 782638"/>
              <a:gd name="connsiteX3" fmla="*/ 0 w 941387"/>
              <a:gd name="connsiteY3" fmla="*/ 90487 h 782638"/>
              <a:gd name="connsiteX0" fmla="*/ 0 w 941387"/>
              <a:gd name="connsiteY0" fmla="*/ 90487 h 782638"/>
              <a:gd name="connsiteX1" fmla="*/ 941387 w 941387"/>
              <a:gd name="connsiteY1" fmla="*/ 333376 h 782638"/>
              <a:gd name="connsiteX2" fmla="*/ 700087 w 941387"/>
              <a:gd name="connsiteY2" fmla="*/ 782638 h 782638"/>
              <a:gd name="connsiteX3" fmla="*/ 0 w 941387"/>
              <a:gd name="connsiteY3" fmla="*/ 90487 h 782638"/>
              <a:gd name="connsiteX0" fmla="*/ 0 w 941387"/>
              <a:gd name="connsiteY0" fmla="*/ 119062 h 811213"/>
              <a:gd name="connsiteX1" fmla="*/ 941387 w 941387"/>
              <a:gd name="connsiteY1" fmla="*/ 361951 h 811213"/>
              <a:gd name="connsiteX2" fmla="*/ 700087 w 941387"/>
              <a:gd name="connsiteY2" fmla="*/ 811213 h 811213"/>
              <a:gd name="connsiteX3" fmla="*/ 0 w 941387"/>
              <a:gd name="connsiteY3" fmla="*/ 119062 h 811213"/>
              <a:gd name="connsiteX0" fmla="*/ 0 w 941387"/>
              <a:gd name="connsiteY0" fmla="*/ 119062 h 811213"/>
              <a:gd name="connsiteX1" fmla="*/ 941387 w 941387"/>
              <a:gd name="connsiteY1" fmla="*/ 361951 h 811213"/>
              <a:gd name="connsiteX2" fmla="*/ 700087 w 941387"/>
              <a:gd name="connsiteY2" fmla="*/ 811213 h 811213"/>
              <a:gd name="connsiteX3" fmla="*/ 0 w 941387"/>
              <a:gd name="connsiteY3" fmla="*/ 119062 h 811213"/>
              <a:gd name="connsiteX0" fmla="*/ 0 w 941387"/>
              <a:gd name="connsiteY0" fmla="*/ 119062 h 811213"/>
              <a:gd name="connsiteX1" fmla="*/ 941387 w 941387"/>
              <a:gd name="connsiteY1" fmla="*/ 361951 h 811213"/>
              <a:gd name="connsiteX2" fmla="*/ 700087 w 941387"/>
              <a:gd name="connsiteY2" fmla="*/ 811213 h 811213"/>
              <a:gd name="connsiteX3" fmla="*/ 0 w 941387"/>
              <a:gd name="connsiteY3" fmla="*/ 119062 h 811213"/>
              <a:gd name="connsiteX0" fmla="*/ 0 w 941387"/>
              <a:gd name="connsiteY0" fmla="*/ 119062 h 811213"/>
              <a:gd name="connsiteX1" fmla="*/ 941387 w 941387"/>
              <a:gd name="connsiteY1" fmla="*/ 361951 h 811213"/>
              <a:gd name="connsiteX2" fmla="*/ 700087 w 941387"/>
              <a:gd name="connsiteY2" fmla="*/ 811213 h 811213"/>
              <a:gd name="connsiteX3" fmla="*/ 0 w 941387"/>
              <a:gd name="connsiteY3" fmla="*/ 119062 h 811213"/>
              <a:gd name="connsiteX0" fmla="*/ 0 w 941387"/>
              <a:gd name="connsiteY0" fmla="*/ 119062 h 811213"/>
              <a:gd name="connsiteX1" fmla="*/ 941387 w 941387"/>
              <a:gd name="connsiteY1" fmla="*/ 361951 h 811213"/>
              <a:gd name="connsiteX2" fmla="*/ 700087 w 941387"/>
              <a:gd name="connsiteY2" fmla="*/ 811213 h 811213"/>
              <a:gd name="connsiteX3" fmla="*/ 0 w 941387"/>
              <a:gd name="connsiteY3" fmla="*/ 119062 h 811213"/>
              <a:gd name="connsiteX0" fmla="*/ 0 w 1060450"/>
              <a:gd name="connsiteY0" fmla="*/ 119062 h 816505"/>
              <a:gd name="connsiteX1" fmla="*/ 1060450 w 1060450"/>
              <a:gd name="connsiteY1" fmla="*/ 676276 h 816505"/>
              <a:gd name="connsiteX2" fmla="*/ 700087 w 1060450"/>
              <a:gd name="connsiteY2" fmla="*/ 811213 h 816505"/>
              <a:gd name="connsiteX3" fmla="*/ 0 w 1060450"/>
              <a:gd name="connsiteY3" fmla="*/ 119062 h 816505"/>
              <a:gd name="connsiteX0" fmla="*/ 0 w 960438"/>
              <a:gd name="connsiteY0" fmla="*/ 119062 h 811213"/>
              <a:gd name="connsiteX1" fmla="*/ 960438 w 960438"/>
              <a:gd name="connsiteY1" fmla="*/ 376239 h 811213"/>
              <a:gd name="connsiteX2" fmla="*/ 700087 w 960438"/>
              <a:gd name="connsiteY2" fmla="*/ 811213 h 811213"/>
              <a:gd name="connsiteX3" fmla="*/ 0 w 960438"/>
              <a:gd name="connsiteY3" fmla="*/ 119062 h 811213"/>
              <a:gd name="connsiteX0" fmla="*/ 0 w 960438"/>
              <a:gd name="connsiteY0" fmla="*/ 119062 h 811213"/>
              <a:gd name="connsiteX1" fmla="*/ 960438 w 960438"/>
              <a:gd name="connsiteY1" fmla="*/ 376239 h 811213"/>
              <a:gd name="connsiteX2" fmla="*/ 700087 w 960438"/>
              <a:gd name="connsiteY2" fmla="*/ 811213 h 811213"/>
              <a:gd name="connsiteX3" fmla="*/ 0 w 960438"/>
              <a:gd name="connsiteY3" fmla="*/ 119062 h 811213"/>
              <a:gd name="connsiteX0" fmla="*/ 0 w 960438"/>
              <a:gd name="connsiteY0" fmla="*/ 119062 h 811213"/>
              <a:gd name="connsiteX1" fmla="*/ 960438 w 960438"/>
              <a:gd name="connsiteY1" fmla="*/ 376239 h 811213"/>
              <a:gd name="connsiteX2" fmla="*/ 700087 w 960438"/>
              <a:gd name="connsiteY2" fmla="*/ 811213 h 811213"/>
              <a:gd name="connsiteX3" fmla="*/ 0 w 960438"/>
              <a:gd name="connsiteY3" fmla="*/ 119062 h 811213"/>
              <a:gd name="connsiteX0" fmla="*/ 0 w 960438"/>
              <a:gd name="connsiteY0" fmla="*/ 0 h 692151"/>
              <a:gd name="connsiteX1" fmla="*/ 960438 w 960438"/>
              <a:gd name="connsiteY1" fmla="*/ 257177 h 692151"/>
              <a:gd name="connsiteX2" fmla="*/ 700087 w 960438"/>
              <a:gd name="connsiteY2" fmla="*/ 692151 h 692151"/>
              <a:gd name="connsiteX3" fmla="*/ 0 w 960438"/>
              <a:gd name="connsiteY3" fmla="*/ 0 h 692151"/>
              <a:gd name="connsiteX0" fmla="*/ 0 w 960438"/>
              <a:gd name="connsiteY0" fmla="*/ 119063 h 811214"/>
              <a:gd name="connsiteX1" fmla="*/ 960438 w 960438"/>
              <a:gd name="connsiteY1" fmla="*/ 376240 h 811214"/>
              <a:gd name="connsiteX2" fmla="*/ 700087 w 960438"/>
              <a:gd name="connsiteY2" fmla="*/ 811214 h 811214"/>
              <a:gd name="connsiteX3" fmla="*/ 0 w 960438"/>
              <a:gd name="connsiteY3" fmla="*/ 119063 h 811214"/>
              <a:gd name="connsiteX0" fmla="*/ 26988 w 625476"/>
              <a:gd name="connsiteY0" fmla="*/ 119063 h 811214"/>
              <a:gd name="connsiteX1" fmla="*/ 625476 w 625476"/>
              <a:gd name="connsiteY1" fmla="*/ 376240 h 811214"/>
              <a:gd name="connsiteX2" fmla="*/ 365125 w 625476"/>
              <a:gd name="connsiteY2" fmla="*/ 811214 h 811214"/>
              <a:gd name="connsiteX3" fmla="*/ 26988 w 625476"/>
              <a:gd name="connsiteY3" fmla="*/ 119063 h 811214"/>
              <a:gd name="connsiteX0" fmla="*/ 0 w 965201"/>
              <a:gd name="connsiteY0" fmla="*/ 119063 h 811214"/>
              <a:gd name="connsiteX1" fmla="*/ 965201 w 965201"/>
              <a:gd name="connsiteY1" fmla="*/ 376240 h 811214"/>
              <a:gd name="connsiteX2" fmla="*/ 704850 w 965201"/>
              <a:gd name="connsiteY2" fmla="*/ 811214 h 811214"/>
              <a:gd name="connsiteX3" fmla="*/ 0 w 965201"/>
              <a:gd name="connsiteY3" fmla="*/ 119063 h 811214"/>
              <a:gd name="connsiteX0" fmla="*/ 0 w 965201"/>
              <a:gd name="connsiteY0" fmla="*/ 80963 h 773114"/>
              <a:gd name="connsiteX1" fmla="*/ 965201 w 965201"/>
              <a:gd name="connsiteY1" fmla="*/ 338140 h 773114"/>
              <a:gd name="connsiteX2" fmla="*/ 704850 w 965201"/>
              <a:gd name="connsiteY2" fmla="*/ 773114 h 773114"/>
              <a:gd name="connsiteX3" fmla="*/ 0 w 965201"/>
              <a:gd name="connsiteY3" fmla="*/ 80963 h 773114"/>
              <a:gd name="connsiteX0" fmla="*/ 0 w 965201"/>
              <a:gd name="connsiteY0" fmla="*/ 114300 h 806451"/>
              <a:gd name="connsiteX1" fmla="*/ 965201 w 965201"/>
              <a:gd name="connsiteY1" fmla="*/ 371477 h 806451"/>
              <a:gd name="connsiteX2" fmla="*/ 704850 w 965201"/>
              <a:gd name="connsiteY2" fmla="*/ 806451 h 806451"/>
              <a:gd name="connsiteX3" fmla="*/ 0 w 965201"/>
              <a:gd name="connsiteY3" fmla="*/ 114300 h 806451"/>
              <a:gd name="connsiteX0" fmla="*/ 0 w 965201"/>
              <a:gd name="connsiteY0" fmla="*/ 114300 h 806451"/>
              <a:gd name="connsiteX1" fmla="*/ 965201 w 965201"/>
              <a:gd name="connsiteY1" fmla="*/ 371477 h 806451"/>
              <a:gd name="connsiteX2" fmla="*/ 704850 w 965201"/>
              <a:gd name="connsiteY2" fmla="*/ 806451 h 806451"/>
              <a:gd name="connsiteX3" fmla="*/ 0 w 965201"/>
              <a:gd name="connsiteY3" fmla="*/ 114300 h 806451"/>
              <a:gd name="connsiteX0" fmla="*/ 0 w 965201"/>
              <a:gd name="connsiteY0" fmla="*/ 114300 h 806451"/>
              <a:gd name="connsiteX1" fmla="*/ 965201 w 965201"/>
              <a:gd name="connsiteY1" fmla="*/ 371477 h 806451"/>
              <a:gd name="connsiteX2" fmla="*/ 704850 w 965201"/>
              <a:gd name="connsiteY2" fmla="*/ 806451 h 806451"/>
              <a:gd name="connsiteX3" fmla="*/ 0 w 965201"/>
              <a:gd name="connsiteY3" fmla="*/ 114300 h 806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5201" h="806451">
                <a:moveTo>
                  <a:pt x="0" y="114300"/>
                </a:moveTo>
                <a:cubicBezTo>
                  <a:pt x="351897" y="0"/>
                  <a:pt x="799043" y="161926"/>
                  <a:pt x="965201" y="371477"/>
                </a:cubicBezTo>
                <a:cubicBezTo>
                  <a:pt x="851430" y="473606"/>
                  <a:pt x="756708" y="599547"/>
                  <a:pt x="704850" y="806451"/>
                </a:cubicBezTo>
                <a:cubicBezTo>
                  <a:pt x="339725" y="690034"/>
                  <a:pt x="98425" y="449792"/>
                  <a:pt x="0" y="114300"/>
                </a:cubicBezTo>
                <a:close/>
              </a:path>
            </a:pathLst>
          </a:cu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9" name="TextBox 146"/>
          <p:cNvSpPr txBox="1">
            <a:spLocks noChangeArrowheads="1"/>
          </p:cNvSpPr>
          <p:nvPr/>
        </p:nvSpPr>
        <p:spPr bwMode="auto">
          <a:xfrm>
            <a:off x="5735251" y="1927023"/>
            <a:ext cx="1552093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0" name="TextBox 147"/>
          <p:cNvSpPr txBox="1">
            <a:spLocks noChangeArrowheads="1"/>
          </p:cNvSpPr>
          <p:nvPr/>
        </p:nvSpPr>
        <p:spPr bwMode="auto">
          <a:xfrm>
            <a:off x="3730876" y="2009736"/>
            <a:ext cx="1690957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reflection blurRad="6350" stA="50000" endA="300" endPos="50000" dist="6000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TextBox 147"/>
          <p:cNvSpPr txBox="1">
            <a:spLocks noChangeArrowheads="1"/>
          </p:cNvSpPr>
          <p:nvPr/>
        </p:nvSpPr>
        <p:spPr bwMode="auto">
          <a:xfrm>
            <a:off x="2715472" y="3651664"/>
            <a:ext cx="1690957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reflection blurRad="6350" stA="50000" endA="300" endPos="50000" dist="6000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TextBox 147"/>
          <p:cNvSpPr txBox="1">
            <a:spLocks noChangeArrowheads="1"/>
          </p:cNvSpPr>
          <p:nvPr/>
        </p:nvSpPr>
        <p:spPr bwMode="auto">
          <a:xfrm>
            <a:off x="4756540" y="3651664"/>
            <a:ext cx="1690957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reflection blurRad="6350" stA="50000" endA="300" endPos="50000" dist="6000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TextBox 146"/>
          <p:cNvSpPr txBox="1">
            <a:spLocks noChangeArrowheads="1"/>
          </p:cNvSpPr>
          <p:nvPr/>
        </p:nvSpPr>
        <p:spPr bwMode="auto">
          <a:xfrm>
            <a:off x="3804788" y="4971234"/>
            <a:ext cx="1552093" cy="10618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4" name="TextBox 146"/>
          <p:cNvSpPr txBox="1">
            <a:spLocks noChangeArrowheads="1"/>
          </p:cNvSpPr>
          <p:nvPr/>
        </p:nvSpPr>
        <p:spPr bwMode="auto">
          <a:xfrm>
            <a:off x="5887651" y="2269923"/>
            <a:ext cx="1552093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5" name="TextBox 146"/>
          <p:cNvSpPr txBox="1">
            <a:spLocks noChangeArrowheads="1"/>
          </p:cNvSpPr>
          <p:nvPr/>
        </p:nvSpPr>
        <p:spPr bwMode="auto">
          <a:xfrm>
            <a:off x="6116251" y="2612823"/>
            <a:ext cx="1552093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6" name="TextBox 146"/>
          <p:cNvSpPr txBox="1">
            <a:spLocks noChangeArrowheads="1"/>
          </p:cNvSpPr>
          <p:nvPr/>
        </p:nvSpPr>
        <p:spPr bwMode="auto">
          <a:xfrm>
            <a:off x="1914365" y="1927023"/>
            <a:ext cx="1552093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7" name="TextBox 146"/>
          <p:cNvSpPr txBox="1">
            <a:spLocks noChangeArrowheads="1"/>
          </p:cNvSpPr>
          <p:nvPr/>
        </p:nvSpPr>
        <p:spPr bwMode="auto">
          <a:xfrm>
            <a:off x="1736565" y="2269923"/>
            <a:ext cx="1552093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8" name="TextBox 146"/>
          <p:cNvSpPr txBox="1">
            <a:spLocks noChangeArrowheads="1"/>
          </p:cNvSpPr>
          <p:nvPr/>
        </p:nvSpPr>
        <p:spPr bwMode="auto">
          <a:xfrm>
            <a:off x="1419065" y="2612823"/>
            <a:ext cx="1552093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9" name="任意多边形 108"/>
          <p:cNvSpPr/>
          <p:nvPr/>
        </p:nvSpPr>
        <p:spPr>
          <a:xfrm>
            <a:off x="4300159" y="3020275"/>
            <a:ext cx="542127" cy="532939"/>
          </a:xfrm>
          <a:custGeom>
            <a:avLst/>
            <a:gdLst>
              <a:gd name="connsiteX0" fmla="*/ 285008 w 546265"/>
              <a:gd name="connsiteY0" fmla="*/ 3469 h 478482"/>
              <a:gd name="connsiteX1" fmla="*/ 0 w 546265"/>
              <a:gd name="connsiteY1" fmla="*/ 478482 h 478482"/>
              <a:gd name="connsiteX2" fmla="*/ 546265 w 546265"/>
              <a:gd name="connsiteY2" fmla="*/ 478482 h 478482"/>
              <a:gd name="connsiteX3" fmla="*/ 285008 w 546265"/>
              <a:gd name="connsiteY3" fmla="*/ 3469 h 478482"/>
              <a:gd name="connsiteX0" fmla="*/ 285008 w 546265"/>
              <a:gd name="connsiteY0" fmla="*/ 3469 h 478482"/>
              <a:gd name="connsiteX1" fmla="*/ 0 w 546265"/>
              <a:gd name="connsiteY1" fmla="*/ 478482 h 478482"/>
              <a:gd name="connsiteX2" fmla="*/ 546265 w 546265"/>
              <a:gd name="connsiteY2" fmla="*/ 478482 h 478482"/>
              <a:gd name="connsiteX3" fmla="*/ 285008 w 546265"/>
              <a:gd name="connsiteY3" fmla="*/ 3469 h 478482"/>
              <a:gd name="connsiteX0" fmla="*/ 285008 w 546265"/>
              <a:gd name="connsiteY0" fmla="*/ 0 h 475013"/>
              <a:gd name="connsiteX1" fmla="*/ 0 w 546265"/>
              <a:gd name="connsiteY1" fmla="*/ 475013 h 475013"/>
              <a:gd name="connsiteX2" fmla="*/ 546265 w 546265"/>
              <a:gd name="connsiteY2" fmla="*/ 475013 h 475013"/>
              <a:gd name="connsiteX3" fmla="*/ 285008 w 546265"/>
              <a:gd name="connsiteY3" fmla="*/ 0 h 475013"/>
              <a:gd name="connsiteX0" fmla="*/ 98818 w 360075"/>
              <a:gd name="connsiteY0" fmla="*/ 0 h 475013"/>
              <a:gd name="connsiteX1" fmla="*/ 0 w 360075"/>
              <a:gd name="connsiteY1" fmla="*/ 475013 h 475013"/>
              <a:gd name="connsiteX2" fmla="*/ 360075 w 360075"/>
              <a:gd name="connsiteY2" fmla="*/ 475013 h 475013"/>
              <a:gd name="connsiteX3" fmla="*/ 98818 w 360075"/>
              <a:gd name="connsiteY3" fmla="*/ 0 h 475013"/>
              <a:gd name="connsiteX0" fmla="*/ 264320 w 525577"/>
              <a:gd name="connsiteY0" fmla="*/ 0 h 475013"/>
              <a:gd name="connsiteX1" fmla="*/ 0 w 525577"/>
              <a:gd name="connsiteY1" fmla="*/ 475013 h 475013"/>
              <a:gd name="connsiteX2" fmla="*/ 525577 w 525577"/>
              <a:gd name="connsiteY2" fmla="*/ 475013 h 475013"/>
              <a:gd name="connsiteX3" fmla="*/ 264320 w 525577"/>
              <a:gd name="connsiteY3" fmla="*/ 0 h 475013"/>
              <a:gd name="connsiteX0" fmla="*/ 264320 w 525577"/>
              <a:gd name="connsiteY0" fmla="*/ 0 h 475013"/>
              <a:gd name="connsiteX1" fmla="*/ 0 w 525577"/>
              <a:gd name="connsiteY1" fmla="*/ 475013 h 475013"/>
              <a:gd name="connsiteX2" fmla="*/ 525577 w 525577"/>
              <a:gd name="connsiteY2" fmla="*/ 475013 h 475013"/>
              <a:gd name="connsiteX3" fmla="*/ 264320 w 525577"/>
              <a:gd name="connsiteY3" fmla="*/ 0 h 475013"/>
              <a:gd name="connsiteX0" fmla="*/ 264320 w 525577"/>
              <a:gd name="connsiteY0" fmla="*/ 0 h 326061"/>
              <a:gd name="connsiteX1" fmla="*/ 0 w 525577"/>
              <a:gd name="connsiteY1" fmla="*/ 326061 h 326061"/>
              <a:gd name="connsiteX2" fmla="*/ 525577 w 525577"/>
              <a:gd name="connsiteY2" fmla="*/ 326061 h 326061"/>
              <a:gd name="connsiteX3" fmla="*/ 264320 w 525577"/>
              <a:gd name="connsiteY3" fmla="*/ 0 h 326061"/>
              <a:gd name="connsiteX0" fmla="*/ 264320 w 525577"/>
              <a:gd name="connsiteY0" fmla="*/ 0 h 475013"/>
              <a:gd name="connsiteX1" fmla="*/ 0 w 525577"/>
              <a:gd name="connsiteY1" fmla="*/ 475013 h 475013"/>
              <a:gd name="connsiteX2" fmla="*/ 525577 w 525577"/>
              <a:gd name="connsiteY2" fmla="*/ 475013 h 475013"/>
              <a:gd name="connsiteX3" fmla="*/ 264320 w 525577"/>
              <a:gd name="connsiteY3" fmla="*/ 0 h 475013"/>
              <a:gd name="connsiteX0" fmla="*/ 264320 w 525577"/>
              <a:gd name="connsiteY0" fmla="*/ 0 h 475013"/>
              <a:gd name="connsiteX1" fmla="*/ 0 w 525577"/>
              <a:gd name="connsiteY1" fmla="*/ 475013 h 475013"/>
              <a:gd name="connsiteX2" fmla="*/ 525577 w 525577"/>
              <a:gd name="connsiteY2" fmla="*/ 475013 h 475013"/>
              <a:gd name="connsiteX3" fmla="*/ 264320 w 525577"/>
              <a:gd name="connsiteY3" fmla="*/ 0 h 475013"/>
              <a:gd name="connsiteX0" fmla="*/ 264320 w 873131"/>
              <a:gd name="connsiteY0" fmla="*/ 0 h 524664"/>
              <a:gd name="connsiteX1" fmla="*/ 0 w 873131"/>
              <a:gd name="connsiteY1" fmla="*/ 475013 h 524664"/>
              <a:gd name="connsiteX2" fmla="*/ 873131 w 873131"/>
              <a:gd name="connsiteY2" fmla="*/ 524664 h 524664"/>
              <a:gd name="connsiteX3" fmla="*/ 264320 w 873131"/>
              <a:gd name="connsiteY3" fmla="*/ 0 h 524664"/>
              <a:gd name="connsiteX0" fmla="*/ 264320 w 542127"/>
              <a:gd name="connsiteY0" fmla="*/ 0 h 475013"/>
              <a:gd name="connsiteX1" fmla="*/ 0 w 542127"/>
              <a:gd name="connsiteY1" fmla="*/ 475013 h 475013"/>
              <a:gd name="connsiteX2" fmla="*/ 542127 w 542127"/>
              <a:gd name="connsiteY2" fmla="*/ 475013 h 475013"/>
              <a:gd name="connsiteX3" fmla="*/ 264320 w 542127"/>
              <a:gd name="connsiteY3" fmla="*/ 0 h 475013"/>
              <a:gd name="connsiteX0" fmla="*/ 264320 w 542127"/>
              <a:gd name="connsiteY0" fmla="*/ 0 h 532939"/>
              <a:gd name="connsiteX1" fmla="*/ 0 w 542127"/>
              <a:gd name="connsiteY1" fmla="*/ 475013 h 532939"/>
              <a:gd name="connsiteX2" fmla="*/ 542127 w 542127"/>
              <a:gd name="connsiteY2" fmla="*/ 475013 h 532939"/>
              <a:gd name="connsiteX3" fmla="*/ 264320 w 542127"/>
              <a:gd name="connsiteY3" fmla="*/ 0 h 532939"/>
              <a:gd name="connsiteX0" fmla="*/ 264320 w 542127"/>
              <a:gd name="connsiteY0" fmla="*/ 0 h 532939"/>
              <a:gd name="connsiteX1" fmla="*/ 0 w 542127"/>
              <a:gd name="connsiteY1" fmla="*/ 475013 h 532939"/>
              <a:gd name="connsiteX2" fmla="*/ 542127 w 542127"/>
              <a:gd name="connsiteY2" fmla="*/ 475013 h 532939"/>
              <a:gd name="connsiteX3" fmla="*/ 264320 w 542127"/>
              <a:gd name="connsiteY3" fmla="*/ 0 h 532939"/>
              <a:gd name="connsiteX0" fmla="*/ 264320 w 542127"/>
              <a:gd name="connsiteY0" fmla="*/ 0 h 532939"/>
              <a:gd name="connsiteX1" fmla="*/ 0 w 542127"/>
              <a:gd name="connsiteY1" fmla="*/ 475013 h 532939"/>
              <a:gd name="connsiteX2" fmla="*/ 542127 w 542127"/>
              <a:gd name="connsiteY2" fmla="*/ 475013 h 532939"/>
              <a:gd name="connsiteX3" fmla="*/ 264320 w 542127"/>
              <a:gd name="connsiteY3" fmla="*/ 0 h 532939"/>
              <a:gd name="connsiteX0" fmla="*/ 264320 w 542127"/>
              <a:gd name="connsiteY0" fmla="*/ 0 h 532939"/>
              <a:gd name="connsiteX1" fmla="*/ 0 w 542127"/>
              <a:gd name="connsiteY1" fmla="*/ 475013 h 532939"/>
              <a:gd name="connsiteX2" fmla="*/ 542127 w 542127"/>
              <a:gd name="connsiteY2" fmla="*/ 475013 h 532939"/>
              <a:gd name="connsiteX3" fmla="*/ 264320 w 542127"/>
              <a:gd name="connsiteY3" fmla="*/ 0 h 532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2127" h="532939">
                <a:moveTo>
                  <a:pt x="264320" y="0"/>
                </a:moveTo>
                <a:cubicBezTo>
                  <a:pt x="138975" y="133513"/>
                  <a:pt x="34318" y="291849"/>
                  <a:pt x="0" y="475013"/>
                </a:cubicBezTo>
                <a:cubicBezTo>
                  <a:pt x="176572" y="516389"/>
                  <a:pt x="361418" y="532939"/>
                  <a:pt x="542127" y="475013"/>
                </a:cubicBezTo>
                <a:cubicBezTo>
                  <a:pt x="523078" y="364774"/>
                  <a:pt x="432612" y="132402"/>
                  <a:pt x="264320" y="0"/>
                </a:cubicBezTo>
                <a:close/>
              </a:path>
            </a:pathLst>
          </a:cu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20047</TotalTime>
  <Words>39</Words>
  <Application>Microsoft Office PowerPoint</Application>
  <PresentationFormat>全屏显示(4:3)</PresentationFormat>
  <Paragraphs>15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1029</cp:revision>
  <dcterms:created xsi:type="dcterms:W3CDTF">2009-02-11T05:37:22Z</dcterms:created>
  <dcterms:modified xsi:type="dcterms:W3CDTF">2012-12-13T08:34:43Z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