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47" name="组合 89"/>
          <p:cNvGrpSpPr>
            <a:grpSpLocks/>
          </p:cNvGrpSpPr>
          <p:nvPr/>
        </p:nvGrpSpPr>
        <p:grpSpPr bwMode="auto">
          <a:xfrm>
            <a:off x="1336501" y="1343025"/>
            <a:ext cx="6619875" cy="4298950"/>
            <a:chOff x="1524000" y="1263422"/>
            <a:chExt cx="6619875" cy="4299183"/>
          </a:xfrm>
        </p:grpSpPr>
        <p:sp>
          <p:nvSpPr>
            <p:cNvPr id="48" name="任意多边形 47"/>
            <p:cNvSpPr/>
            <p:nvPr/>
          </p:nvSpPr>
          <p:spPr>
            <a:xfrm>
              <a:off x="2855913" y="1798439"/>
              <a:ext cx="3678237" cy="3221212"/>
            </a:xfrm>
            <a:custGeom>
              <a:avLst/>
              <a:gdLst>
                <a:gd name="connsiteX0" fmla="*/ 39687 w 3678237"/>
                <a:gd name="connsiteY0" fmla="*/ 963612 h 3221037"/>
                <a:gd name="connsiteX1" fmla="*/ 68262 w 3678237"/>
                <a:gd name="connsiteY1" fmla="*/ 1135062 h 3221037"/>
                <a:gd name="connsiteX2" fmla="*/ 125412 w 3678237"/>
                <a:gd name="connsiteY2" fmla="*/ 1277937 h 3221037"/>
                <a:gd name="connsiteX3" fmla="*/ 1173162 w 3678237"/>
                <a:gd name="connsiteY3" fmla="*/ 3221037 h 3221037"/>
                <a:gd name="connsiteX4" fmla="*/ 2516187 w 3678237"/>
                <a:gd name="connsiteY4" fmla="*/ 3221037 h 3221037"/>
                <a:gd name="connsiteX5" fmla="*/ 3630612 w 3678237"/>
                <a:gd name="connsiteY5" fmla="*/ 1135062 h 3221037"/>
                <a:gd name="connsiteX6" fmla="*/ 3659187 w 3678237"/>
                <a:gd name="connsiteY6" fmla="*/ 992187 h 3221037"/>
                <a:gd name="connsiteX7" fmla="*/ 3668712 w 3678237"/>
                <a:gd name="connsiteY7" fmla="*/ 811212 h 3221037"/>
                <a:gd name="connsiteX8" fmla="*/ 3602037 w 3678237"/>
                <a:gd name="connsiteY8" fmla="*/ 601662 h 3221037"/>
                <a:gd name="connsiteX9" fmla="*/ 3440112 w 3678237"/>
                <a:gd name="connsiteY9" fmla="*/ 373062 h 3221037"/>
                <a:gd name="connsiteX10" fmla="*/ 3030537 w 3678237"/>
                <a:gd name="connsiteY10" fmla="*/ 153987 h 3221037"/>
                <a:gd name="connsiteX11" fmla="*/ 2344737 w 3678237"/>
                <a:gd name="connsiteY11" fmla="*/ 20637 h 3221037"/>
                <a:gd name="connsiteX12" fmla="*/ 1668462 w 3678237"/>
                <a:gd name="connsiteY12" fmla="*/ 30162 h 3221037"/>
                <a:gd name="connsiteX13" fmla="*/ 944562 w 3678237"/>
                <a:gd name="connsiteY13" fmla="*/ 68262 h 3221037"/>
                <a:gd name="connsiteX14" fmla="*/ 277812 w 3678237"/>
                <a:gd name="connsiteY14" fmla="*/ 439737 h 3221037"/>
                <a:gd name="connsiteX15" fmla="*/ 39687 w 3678237"/>
                <a:gd name="connsiteY15" fmla="*/ 763587 h 3221037"/>
                <a:gd name="connsiteX16" fmla="*/ 39687 w 3678237"/>
                <a:gd name="connsiteY16" fmla="*/ 963612 h 3221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678237" h="3221037">
                  <a:moveTo>
                    <a:pt x="39687" y="963612"/>
                  </a:moveTo>
                  <a:cubicBezTo>
                    <a:pt x="44450" y="1025525"/>
                    <a:pt x="53975" y="1082675"/>
                    <a:pt x="68262" y="1135062"/>
                  </a:cubicBezTo>
                  <a:cubicBezTo>
                    <a:pt x="82549" y="1187449"/>
                    <a:pt x="93662" y="1187450"/>
                    <a:pt x="125412" y="1277937"/>
                  </a:cubicBezTo>
                  <a:lnTo>
                    <a:pt x="1173162" y="3221037"/>
                  </a:lnTo>
                  <a:lnTo>
                    <a:pt x="2516187" y="3221037"/>
                  </a:lnTo>
                  <a:cubicBezTo>
                    <a:pt x="2887662" y="2525712"/>
                    <a:pt x="3441700" y="1511300"/>
                    <a:pt x="3630612" y="1135062"/>
                  </a:cubicBezTo>
                  <a:lnTo>
                    <a:pt x="3659187" y="992187"/>
                  </a:lnTo>
                  <a:cubicBezTo>
                    <a:pt x="3665537" y="938212"/>
                    <a:pt x="3678237" y="876299"/>
                    <a:pt x="3668712" y="811212"/>
                  </a:cubicBezTo>
                  <a:cubicBezTo>
                    <a:pt x="3659187" y="746125"/>
                    <a:pt x="3640137" y="674687"/>
                    <a:pt x="3602037" y="601662"/>
                  </a:cubicBezTo>
                  <a:cubicBezTo>
                    <a:pt x="3563937" y="528637"/>
                    <a:pt x="3535362" y="447674"/>
                    <a:pt x="3440112" y="373062"/>
                  </a:cubicBezTo>
                  <a:cubicBezTo>
                    <a:pt x="3344862" y="298450"/>
                    <a:pt x="3213100" y="212725"/>
                    <a:pt x="3030537" y="153987"/>
                  </a:cubicBezTo>
                  <a:cubicBezTo>
                    <a:pt x="2847975" y="95250"/>
                    <a:pt x="2571750" y="41275"/>
                    <a:pt x="2344737" y="20637"/>
                  </a:cubicBezTo>
                  <a:cubicBezTo>
                    <a:pt x="2117725" y="0"/>
                    <a:pt x="1901824" y="22225"/>
                    <a:pt x="1668462" y="30162"/>
                  </a:cubicBezTo>
                  <a:cubicBezTo>
                    <a:pt x="1435100" y="38099"/>
                    <a:pt x="1176337" y="0"/>
                    <a:pt x="944562" y="68262"/>
                  </a:cubicBezTo>
                  <a:cubicBezTo>
                    <a:pt x="712787" y="136524"/>
                    <a:pt x="428624" y="323850"/>
                    <a:pt x="277812" y="439737"/>
                  </a:cubicBezTo>
                  <a:cubicBezTo>
                    <a:pt x="127000" y="555624"/>
                    <a:pt x="79375" y="674687"/>
                    <a:pt x="39687" y="763587"/>
                  </a:cubicBezTo>
                  <a:cubicBezTo>
                    <a:pt x="0" y="852487"/>
                    <a:pt x="34925" y="901700"/>
                    <a:pt x="39687" y="96361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000">
                    <a:alpha val="76000"/>
                  </a:srgbClr>
                </a:gs>
                <a:gs pos="46000">
                  <a:srgbClr val="FFFF00">
                    <a:alpha val="41000"/>
                  </a:srgbClr>
                </a:gs>
                <a:gs pos="100000">
                  <a:srgbClr val="000000">
                    <a:alpha val="0"/>
                  </a:srgb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grpSp>
          <p:nvGrpSpPr>
            <p:cNvPr id="49" name="组合 24"/>
            <p:cNvGrpSpPr>
              <a:grpSpLocks/>
            </p:cNvGrpSpPr>
            <p:nvPr/>
          </p:nvGrpSpPr>
          <p:grpSpPr bwMode="auto">
            <a:xfrm>
              <a:off x="2910681" y="2219325"/>
              <a:ext cx="992459" cy="1037034"/>
              <a:chOff x="2777331" y="2219325"/>
              <a:chExt cx="992459" cy="1037034"/>
            </a:xfrm>
          </p:grpSpPr>
          <p:sp>
            <p:nvSpPr>
              <p:cNvPr id="88" name="Oval 2"/>
              <p:cNvSpPr>
                <a:spLocks noChangeAspect="1" noChangeArrowheads="1"/>
              </p:cNvSpPr>
              <p:nvPr/>
            </p:nvSpPr>
            <p:spPr bwMode="auto">
              <a:xfrm>
                <a:off x="2779146" y="2219325"/>
                <a:ext cx="990644" cy="994738"/>
              </a:xfrm>
              <a:prstGeom prst="ellipse">
                <a:avLst/>
              </a:prstGeom>
              <a:gradFill flip="none" rotWithShape="1">
                <a:gsLst>
                  <a:gs pos="13000">
                    <a:srgbClr val="00FF00"/>
                  </a:gs>
                  <a:gs pos="29000">
                    <a:srgbClr val="33CC33"/>
                  </a:gs>
                  <a:gs pos="82000">
                    <a:srgbClr val="357614"/>
                  </a:gs>
                </a:gsLst>
                <a:lin ang="198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perspectiveAbove"/>
                <a:lightRig rig="morning" dir="t"/>
              </a:scene3d>
              <a:sp3d extrusionH="196850">
                <a:bevelB w="0" h="0"/>
                <a:contourClr>
                  <a:srgbClr val="FFE593"/>
                </a:contourClr>
              </a:sp3d>
            </p:spPr>
            <p:txBody>
              <a:bodyPr anchor="ctr">
                <a:sp3d/>
              </a:bodyPr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fr-FR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2778902" y="2519364"/>
                <a:ext cx="937127" cy="669130"/>
              </a:xfrm>
              <a:custGeom>
                <a:avLst/>
                <a:gdLst>
                  <a:gd name="connsiteX0" fmla="*/ 0 w 1290637"/>
                  <a:gd name="connsiteY0" fmla="*/ 269082 h 921544"/>
                  <a:gd name="connsiteX1" fmla="*/ 4762 w 1290637"/>
                  <a:gd name="connsiteY1" fmla="*/ 369094 h 921544"/>
                  <a:gd name="connsiteX2" fmla="*/ 28575 w 1290637"/>
                  <a:gd name="connsiteY2" fmla="*/ 478632 h 921544"/>
                  <a:gd name="connsiteX3" fmla="*/ 61912 w 1290637"/>
                  <a:gd name="connsiteY3" fmla="*/ 559594 h 921544"/>
                  <a:gd name="connsiteX4" fmla="*/ 142875 w 1290637"/>
                  <a:gd name="connsiteY4" fmla="*/ 683419 h 921544"/>
                  <a:gd name="connsiteX5" fmla="*/ 233362 w 1290637"/>
                  <a:gd name="connsiteY5" fmla="*/ 773907 h 921544"/>
                  <a:gd name="connsiteX6" fmla="*/ 347662 w 1290637"/>
                  <a:gd name="connsiteY6" fmla="*/ 850107 h 921544"/>
                  <a:gd name="connsiteX7" fmla="*/ 500062 w 1290637"/>
                  <a:gd name="connsiteY7" fmla="*/ 902494 h 921544"/>
                  <a:gd name="connsiteX8" fmla="*/ 676275 w 1290637"/>
                  <a:gd name="connsiteY8" fmla="*/ 921544 h 921544"/>
                  <a:gd name="connsiteX9" fmla="*/ 862012 w 1290637"/>
                  <a:gd name="connsiteY9" fmla="*/ 902494 h 921544"/>
                  <a:gd name="connsiteX10" fmla="*/ 1052512 w 1290637"/>
                  <a:gd name="connsiteY10" fmla="*/ 821532 h 921544"/>
                  <a:gd name="connsiteX11" fmla="*/ 1204912 w 1290637"/>
                  <a:gd name="connsiteY11" fmla="*/ 688182 h 921544"/>
                  <a:gd name="connsiteX12" fmla="*/ 1290637 w 1290637"/>
                  <a:gd name="connsiteY12" fmla="*/ 564357 h 921544"/>
                  <a:gd name="connsiteX13" fmla="*/ 1243012 w 1290637"/>
                  <a:gd name="connsiteY13" fmla="*/ 378619 h 921544"/>
                  <a:gd name="connsiteX14" fmla="*/ 1042987 w 1290637"/>
                  <a:gd name="connsiteY14" fmla="*/ 173832 h 921544"/>
                  <a:gd name="connsiteX15" fmla="*/ 642937 w 1290637"/>
                  <a:gd name="connsiteY15" fmla="*/ 16669 h 921544"/>
                  <a:gd name="connsiteX16" fmla="*/ 314325 w 1290637"/>
                  <a:gd name="connsiteY16" fmla="*/ 73819 h 921544"/>
                  <a:gd name="connsiteX17" fmla="*/ 76200 w 1290637"/>
                  <a:gd name="connsiteY17" fmla="*/ 188119 h 921544"/>
                  <a:gd name="connsiteX18" fmla="*/ 0 w 1290637"/>
                  <a:gd name="connsiteY18" fmla="*/ 269082 h 921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90637" h="921544">
                    <a:moveTo>
                      <a:pt x="0" y="269082"/>
                    </a:moveTo>
                    <a:cubicBezTo>
                      <a:pt x="0" y="301625"/>
                      <a:pt x="0" y="334169"/>
                      <a:pt x="4762" y="369094"/>
                    </a:cubicBezTo>
                    <a:cubicBezTo>
                      <a:pt x="9525" y="404019"/>
                      <a:pt x="19050" y="446882"/>
                      <a:pt x="28575" y="478632"/>
                    </a:cubicBezTo>
                    <a:cubicBezTo>
                      <a:pt x="38100" y="510382"/>
                      <a:pt x="42862" y="525463"/>
                      <a:pt x="61912" y="559594"/>
                    </a:cubicBezTo>
                    <a:cubicBezTo>
                      <a:pt x="80962" y="593725"/>
                      <a:pt x="114300" y="647700"/>
                      <a:pt x="142875" y="683419"/>
                    </a:cubicBezTo>
                    <a:cubicBezTo>
                      <a:pt x="171450" y="719138"/>
                      <a:pt x="199231" y="746126"/>
                      <a:pt x="233362" y="773907"/>
                    </a:cubicBezTo>
                    <a:cubicBezTo>
                      <a:pt x="267493" y="801688"/>
                      <a:pt x="303212" y="828676"/>
                      <a:pt x="347662" y="850107"/>
                    </a:cubicBezTo>
                    <a:cubicBezTo>
                      <a:pt x="392112" y="871538"/>
                      <a:pt x="445293" y="890588"/>
                      <a:pt x="500062" y="902494"/>
                    </a:cubicBezTo>
                    <a:cubicBezTo>
                      <a:pt x="554831" y="914400"/>
                      <a:pt x="615950" y="921544"/>
                      <a:pt x="676275" y="921544"/>
                    </a:cubicBezTo>
                    <a:cubicBezTo>
                      <a:pt x="736600" y="921544"/>
                      <a:pt x="799306" y="919163"/>
                      <a:pt x="862012" y="902494"/>
                    </a:cubicBezTo>
                    <a:cubicBezTo>
                      <a:pt x="924718" y="885825"/>
                      <a:pt x="995362" y="857251"/>
                      <a:pt x="1052512" y="821532"/>
                    </a:cubicBezTo>
                    <a:cubicBezTo>
                      <a:pt x="1109662" y="785813"/>
                      <a:pt x="1165225" y="731044"/>
                      <a:pt x="1204912" y="688182"/>
                    </a:cubicBezTo>
                    <a:cubicBezTo>
                      <a:pt x="1244599" y="645320"/>
                      <a:pt x="1268412" y="601663"/>
                      <a:pt x="1290637" y="564357"/>
                    </a:cubicBezTo>
                    <a:cubicBezTo>
                      <a:pt x="1274762" y="502444"/>
                      <a:pt x="1284287" y="443707"/>
                      <a:pt x="1243012" y="378619"/>
                    </a:cubicBezTo>
                    <a:cubicBezTo>
                      <a:pt x="1201737" y="313532"/>
                      <a:pt x="1142999" y="234157"/>
                      <a:pt x="1042987" y="173832"/>
                    </a:cubicBezTo>
                    <a:cubicBezTo>
                      <a:pt x="942975" y="113507"/>
                      <a:pt x="764381" y="33338"/>
                      <a:pt x="642937" y="16669"/>
                    </a:cubicBezTo>
                    <a:cubicBezTo>
                      <a:pt x="521493" y="0"/>
                      <a:pt x="408781" y="45244"/>
                      <a:pt x="314325" y="73819"/>
                    </a:cubicBezTo>
                    <a:cubicBezTo>
                      <a:pt x="219869" y="102394"/>
                      <a:pt x="126206" y="160338"/>
                      <a:pt x="76200" y="188119"/>
                    </a:cubicBezTo>
                    <a:lnTo>
                      <a:pt x="0" y="269082"/>
                    </a:lnTo>
                    <a:close/>
                  </a:path>
                </a:pathLst>
              </a:custGeom>
              <a:gradFill flip="none" rotWithShape="1">
                <a:gsLst>
                  <a:gs pos="12000">
                    <a:srgbClr val="FFFFFF">
                      <a:alpha val="50000"/>
                    </a:srgbClr>
                  </a:gs>
                  <a:gs pos="39000">
                    <a:srgbClr val="FFFFFF">
                      <a:alpha val="14000"/>
                    </a:srgbClr>
                  </a:gs>
                  <a:gs pos="60000">
                    <a:srgbClr val="FFFFFF">
                      <a:alpha val="0"/>
                    </a:srgbClr>
                  </a:gs>
                </a:gsLst>
                <a:lin ang="174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2784089" y="2806381"/>
                <a:ext cx="470293" cy="380384"/>
              </a:xfrm>
              <a:custGeom>
                <a:avLst/>
                <a:gdLst>
                  <a:gd name="connsiteX0" fmla="*/ 0 w 647700"/>
                  <a:gd name="connsiteY0" fmla="*/ 0 h 523875"/>
                  <a:gd name="connsiteX1" fmla="*/ 33338 w 647700"/>
                  <a:gd name="connsiteY1" fmla="*/ 114300 h 523875"/>
                  <a:gd name="connsiteX2" fmla="*/ 90488 w 647700"/>
                  <a:gd name="connsiteY2" fmla="*/ 219075 h 523875"/>
                  <a:gd name="connsiteX3" fmla="*/ 204788 w 647700"/>
                  <a:gd name="connsiteY3" fmla="*/ 352425 h 523875"/>
                  <a:gd name="connsiteX4" fmla="*/ 347663 w 647700"/>
                  <a:gd name="connsiteY4" fmla="*/ 447675 h 523875"/>
                  <a:gd name="connsiteX5" fmla="*/ 523875 w 647700"/>
                  <a:gd name="connsiteY5" fmla="*/ 509588 h 523875"/>
                  <a:gd name="connsiteX6" fmla="*/ 647700 w 647700"/>
                  <a:gd name="connsiteY6" fmla="*/ 523875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700" h="523875">
                    <a:moveTo>
                      <a:pt x="0" y="0"/>
                    </a:moveTo>
                    <a:cubicBezTo>
                      <a:pt x="9128" y="38894"/>
                      <a:pt x="18257" y="77788"/>
                      <a:pt x="33338" y="114300"/>
                    </a:cubicBezTo>
                    <a:cubicBezTo>
                      <a:pt x="48419" y="150813"/>
                      <a:pt x="61913" y="179388"/>
                      <a:pt x="90488" y="219075"/>
                    </a:cubicBezTo>
                    <a:cubicBezTo>
                      <a:pt x="119063" y="258763"/>
                      <a:pt x="161926" y="314325"/>
                      <a:pt x="204788" y="352425"/>
                    </a:cubicBezTo>
                    <a:cubicBezTo>
                      <a:pt x="247650" y="390525"/>
                      <a:pt x="294482" y="421481"/>
                      <a:pt x="347663" y="447675"/>
                    </a:cubicBezTo>
                    <a:cubicBezTo>
                      <a:pt x="400844" y="473869"/>
                      <a:pt x="473869" y="496888"/>
                      <a:pt x="523875" y="509588"/>
                    </a:cubicBezTo>
                    <a:cubicBezTo>
                      <a:pt x="573881" y="522288"/>
                      <a:pt x="610790" y="523081"/>
                      <a:pt x="647700" y="523875"/>
                    </a:cubicBezTo>
                  </a:path>
                </a:pathLst>
              </a:custGeom>
              <a:noFill/>
              <a:ln w="19050" cap="flat" cmpd="sng" algn="ctr"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8600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2777331" y="2803525"/>
                <a:ext cx="518319" cy="452834"/>
              </a:xfrm>
              <a:custGeom>
                <a:avLst/>
                <a:gdLst>
                  <a:gd name="connsiteX0" fmla="*/ 6350 w 518319"/>
                  <a:gd name="connsiteY0" fmla="*/ 8731 h 452834"/>
                  <a:gd name="connsiteX1" fmla="*/ 23019 w 518319"/>
                  <a:gd name="connsiteY1" fmla="*/ 106363 h 452834"/>
                  <a:gd name="connsiteX2" fmla="*/ 53975 w 518319"/>
                  <a:gd name="connsiteY2" fmla="*/ 189706 h 452834"/>
                  <a:gd name="connsiteX3" fmla="*/ 120650 w 518319"/>
                  <a:gd name="connsiteY3" fmla="*/ 284956 h 452834"/>
                  <a:gd name="connsiteX4" fmla="*/ 187325 w 518319"/>
                  <a:gd name="connsiteY4" fmla="*/ 342106 h 452834"/>
                  <a:gd name="connsiteX5" fmla="*/ 282575 w 518319"/>
                  <a:gd name="connsiteY5" fmla="*/ 399256 h 452834"/>
                  <a:gd name="connsiteX6" fmla="*/ 387350 w 518319"/>
                  <a:gd name="connsiteY6" fmla="*/ 437356 h 452834"/>
                  <a:gd name="connsiteX7" fmla="*/ 518319 w 518319"/>
                  <a:gd name="connsiteY7" fmla="*/ 444500 h 452834"/>
                  <a:gd name="connsiteX8" fmla="*/ 518319 w 518319"/>
                  <a:gd name="connsiteY8" fmla="*/ 384969 h 452834"/>
                  <a:gd name="connsiteX9" fmla="*/ 489744 w 518319"/>
                  <a:gd name="connsiteY9" fmla="*/ 387350 h 452834"/>
                  <a:gd name="connsiteX10" fmla="*/ 434975 w 518319"/>
                  <a:gd name="connsiteY10" fmla="*/ 382588 h 452834"/>
                  <a:gd name="connsiteX11" fmla="*/ 358775 w 518319"/>
                  <a:gd name="connsiteY11" fmla="*/ 370681 h 452834"/>
                  <a:gd name="connsiteX12" fmla="*/ 258763 w 518319"/>
                  <a:gd name="connsiteY12" fmla="*/ 339725 h 452834"/>
                  <a:gd name="connsiteX13" fmla="*/ 144463 w 518319"/>
                  <a:gd name="connsiteY13" fmla="*/ 261144 h 452834"/>
                  <a:gd name="connsiteX14" fmla="*/ 61119 w 518319"/>
                  <a:gd name="connsiteY14" fmla="*/ 158750 h 452834"/>
                  <a:gd name="connsiteX15" fmla="*/ 6350 w 518319"/>
                  <a:gd name="connsiteY15" fmla="*/ 8731 h 45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319" h="452834">
                    <a:moveTo>
                      <a:pt x="6350" y="8731"/>
                    </a:moveTo>
                    <a:cubicBezTo>
                      <a:pt x="0" y="0"/>
                      <a:pt x="15081" y="76200"/>
                      <a:pt x="23019" y="106363"/>
                    </a:cubicBezTo>
                    <a:cubicBezTo>
                      <a:pt x="30957" y="136526"/>
                      <a:pt x="37703" y="159940"/>
                      <a:pt x="53975" y="189706"/>
                    </a:cubicBezTo>
                    <a:cubicBezTo>
                      <a:pt x="70247" y="219472"/>
                      <a:pt x="98425" y="259556"/>
                      <a:pt x="120650" y="284956"/>
                    </a:cubicBezTo>
                    <a:cubicBezTo>
                      <a:pt x="142875" y="310356"/>
                      <a:pt x="160338" y="323056"/>
                      <a:pt x="187325" y="342106"/>
                    </a:cubicBezTo>
                    <a:cubicBezTo>
                      <a:pt x="214312" y="361156"/>
                      <a:pt x="249238" y="383381"/>
                      <a:pt x="282575" y="399256"/>
                    </a:cubicBezTo>
                    <a:cubicBezTo>
                      <a:pt x="315912" y="415131"/>
                      <a:pt x="348059" y="429815"/>
                      <a:pt x="387350" y="437356"/>
                    </a:cubicBezTo>
                    <a:cubicBezTo>
                      <a:pt x="426641" y="444897"/>
                      <a:pt x="496888" y="452834"/>
                      <a:pt x="518319" y="444500"/>
                    </a:cubicBezTo>
                    <a:lnTo>
                      <a:pt x="518319" y="384969"/>
                    </a:lnTo>
                    <a:cubicBezTo>
                      <a:pt x="508794" y="385763"/>
                      <a:pt x="503635" y="387747"/>
                      <a:pt x="489744" y="387350"/>
                    </a:cubicBezTo>
                    <a:cubicBezTo>
                      <a:pt x="475853" y="386953"/>
                      <a:pt x="456803" y="385366"/>
                      <a:pt x="434975" y="382588"/>
                    </a:cubicBezTo>
                    <a:cubicBezTo>
                      <a:pt x="413147" y="379810"/>
                      <a:pt x="388144" y="377825"/>
                      <a:pt x="358775" y="370681"/>
                    </a:cubicBezTo>
                    <a:cubicBezTo>
                      <a:pt x="329406" y="363537"/>
                      <a:pt x="294482" y="357981"/>
                      <a:pt x="258763" y="339725"/>
                    </a:cubicBezTo>
                    <a:cubicBezTo>
                      <a:pt x="223044" y="321469"/>
                      <a:pt x="177404" y="291307"/>
                      <a:pt x="144463" y="261144"/>
                    </a:cubicBezTo>
                    <a:cubicBezTo>
                      <a:pt x="111522" y="230982"/>
                      <a:pt x="84138" y="200422"/>
                      <a:pt x="61119" y="158750"/>
                    </a:cubicBezTo>
                    <a:cubicBezTo>
                      <a:pt x="38100" y="117078"/>
                      <a:pt x="12700" y="17462"/>
                      <a:pt x="6350" y="8731"/>
                    </a:cubicBezTo>
                    <a:close/>
                  </a:path>
                </a:pathLst>
              </a:custGeom>
              <a:gradFill flip="none" rotWithShape="1">
                <a:gsLst>
                  <a:gs pos="5000">
                    <a:srgbClr val="FFFFFF">
                      <a:alpha val="6000"/>
                    </a:srgbClr>
                  </a:gs>
                  <a:gs pos="58000">
                    <a:srgbClr val="FFFFFF">
                      <a:alpha val="49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</p:grpSp>
        <p:grpSp>
          <p:nvGrpSpPr>
            <p:cNvPr id="50" name="组合 35"/>
            <p:cNvGrpSpPr>
              <a:grpSpLocks/>
            </p:cNvGrpSpPr>
            <p:nvPr/>
          </p:nvGrpSpPr>
          <p:grpSpPr bwMode="auto">
            <a:xfrm>
              <a:off x="4038600" y="4198642"/>
              <a:ext cx="1343025" cy="1363963"/>
              <a:chOff x="3933825" y="4112917"/>
              <a:chExt cx="1343025" cy="1363963"/>
            </a:xfrm>
          </p:grpSpPr>
          <p:sp>
            <p:nvSpPr>
              <p:cNvPr id="83" name="Oval 2"/>
              <p:cNvSpPr>
                <a:spLocks noChangeAspect="1" noChangeArrowheads="1"/>
              </p:cNvSpPr>
              <p:nvPr/>
            </p:nvSpPr>
            <p:spPr bwMode="auto">
              <a:xfrm>
                <a:off x="3933825" y="4112917"/>
                <a:ext cx="1343025" cy="1348575"/>
              </a:xfrm>
              <a:prstGeom prst="ellipse">
                <a:avLst/>
              </a:prstGeom>
              <a:gradFill flip="none" rotWithShape="1">
                <a:gsLst>
                  <a:gs pos="11000">
                    <a:srgbClr val="FF0066"/>
                  </a:gs>
                  <a:gs pos="49000">
                    <a:srgbClr val="FF0000"/>
                  </a:gs>
                  <a:gs pos="98000">
                    <a:srgbClr val="C00000"/>
                  </a:gs>
                </a:gsLst>
                <a:lin ang="204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perspectiveAbove"/>
                <a:lightRig rig="morning" dir="t"/>
              </a:scene3d>
              <a:sp3d extrusionH="196850">
                <a:bevelB w="0" h="0"/>
                <a:contourClr>
                  <a:srgbClr val="FFE593"/>
                </a:contourClr>
              </a:sp3d>
            </p:spPr>
            <p:txBody>
              <a:bodyPr anchor="ctr">
                <a:sp3d/>
              </a:bodyPr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fr-FR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84" name="组合 23"/>
              <p:cNvGrpSpPr>
                <a:grpSpLocks/>
              </p:cNvGrpSpPr>
              <p:nvPr/>
            </p:nvGrpSpPr>
            <p:grpSpPr bwMode="auto">
              <a:xfrm>
                <a:off x="3935927" y="4541035"/>
                <a:ext cx="1253989" cy="935845"/>
                <a:chOff x="2931302" y="2671764"/>
                <a:chExt cx="937127" cy="699374"/>
              </a:xfrm>
            </p:grpSpPr>
            <p:sp>
              <p:nvSpPr>
                <p:cNvPr id="85" name="任意多边形 84"/>
                <p:cNvSpPr/>
                <p:nvPr/>
              </p:nvSpPr>
              <p:spPr>
                <a:xfrm>
                  <a:off x="2931302" y="2671764"/>
                  <a:ext cx="937127" cy="669130"/>
                </a:xfrm>
                <a:custGeom>
                  <a:avLst/>
                  <a:gdLst>
                    <a:gd name="connsiteX0" fmla="*/ 0 w 1290637"/>
                    <a:gd name="connsiteY0" fmla="*/ 269082 h 921544"/>
                    <a:gd name="connsiteX1" fmla="*/ 4762 w 1290637"/>
                    <a:gd name="connsiteY1" fmla="*/ 369094 h 921544"/>
                    <a:gd name="connsiteX2" fmla="*/ 28575 w 1290637"/>
                    <a:gd name="connsiteY2" fmla="*/ 478632 h 921544"/>
                    <a:gd name="connsiteX3" fmla="*/ 61912 w 1290637"/>
                    <a:gd name="connsiteY3" fmla="*/ 559594 h 921544"/>
                    <a:gd name="connsiteX4" fmla="*/ 142875 w 1290637"/>
                    <a:gd name="connsiteY4" fmla="*/ 683419 h 921544"/>
                    <a:gd name="connsiteX5" fmla="*/ 233362 w 1290637"/>
                    <a:gd name="connsiteY5" fmla="*/ 773907 h 921544"/>
                    <a:gd name="connsiteX6" fmla="*/ 347662 w 1290637"/>
                    <a:gd name="connsiteY6" fmla="*/ 850107 h 921544"/>
                    <a:gd name="connsiteX7" fmla="*/ 500062 w 1290637"/>
                    <a:gd name="connsiteY7" fmla="*/ 902494 h 921544"/>
                    <a:gd name="connsiteX8" fmla="*/ 676275 w 1290637"/>
                    <a:gd name="connsiteY8" fmla="*/ 921544 h 921544"/>
                    <a:gd name="connsiteX9" fmla="*/ 862012 w 1290637"/>
                    <a:gd name="connsiteY9" fmla="*/ 902494 h 921544"/>
                    <a:gd name="connsiteX10" fmla="*/ 1052512 w 1290637"/>
                    <a:gd name="connsiteY10" fmla="*/ 821532 h 921544"/>
                    <a:gd name="connsiteX11" fmla="*/ 1204912 w 1290637"/>
                    <a:gd name="connsiteY11" fmla="*/ 688182 h 921544"/>
                    <a:gd name="connsiteX12" fmla="*/ 1290637 w 1290637"/>
                    <a:gd name="connsiteY12" fmla="*/ 564357 h 921544"/>
                    <a:gd name="connsiteX13" fmla="*/ 1243012 w 1290637"/>
                    <a:gd name="connsiteY13" fmla="*/ 378619 h 921544"/>
                    <a:gd name="connsiteX14" fmla="*/ 1042987 w 1290637"/>
                    <a:gd name="connsiteY14" fmla="*/ 173832 h 921544"/>
                    <a:gd name="connsiteX15" fmla="*/ 642937 w 1290637"/>
                    <a:gd name="connsiteY15" fmla="*/ 16669 h 921544"/>
                    <a:gd name="connsiteX16" fmla="*/ 314325 w 1290637"/>
                    <a:gd name="connsiteY16" fmla="*/ 73819 h 921544"/>
                    <a:gd name="connsiteX17" fmla="*/ 76200 w 1290637"/>
                    <a:gd name="connsiteY17" fmla="*/ 188119 h 921544"/>
                    <a:gd name="connsiteX18" fmla="*/ 0 w 1290637"/>
                    <a:gd name="connsiteY18" fmla="*/ 269082 h 921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90637" h="921544">
                      <a:moveTo>
                        <a:pt x="0" y="269082"/>
                      </a:moveTo>
                      <a:cubicBezTo>
                        <a:pt x="0" y="301625"/>
                        <a:pt x="0" y="334169"/>
                        <a:pt x="4762" y="369094"/>
                      </a:cubicBezTo>
                      <a:cubicBezTo>
                        <a:pt x="9525" y="404019"/>
                        <a:pt x="19050" y="446882"/>
                        <a:pt x="28575" y="478632"/>
                      </a:cubicBezTo>
                      <a:cubicBezTo>
                        <a:pt x="38100" y="510382"/>
                        <a:pt x="42862" y="525463"/>
                        <a:pt x="61912" y="559594"/>
                      </a:cubicBezTo>
                      <a:cubicBezTo>
                        <a:pt x="80962" y="593725"/>
                        <a:pt x="114300" y="647700"/>
                        <a:pt x="142875" y="683419"/>
                      </a:cubicBezTo>
                      <a:cubicBezTo>
                        <a:pt x="171450" y="719138"/>
                        <a:pt x="199231" y="746126"/>
                        <a:pt x="233362" y="773907"/>
                      </a:cubicBezTo>
                      <a:cubicBezTo>
                        <a:pt x="267493" y="801688"/>
                        <a:pt x="303212" y="828676"/>
                        <a:pt x="347662" y="850107"/>
                      </a:cubicBezTo>
                      <a:cubicBezTo>
                        <a:pt x="392112" y="871538"/>
                        <a:pt x="445293" y="890588"/>
                        <a:pt x="500062" y="902494"/>
                      </a:cubicBezTo>
                      <a:cubicBezTo>
                        <a:pt x="554831" y="914400"/>
                        <a:pt x="615950" y="921544"/>
                        <a:pt x="676275" y="921544"/>
                      </a:cubicBezTo>
                      <a:cubicBezTo>
                        <a:pt x="736600" y="921544"/>
                        <a:pt x="799306" y="919163"/>
                        <a:pt x="862012" y="902494"/>
                      </a:cubicBezTo>
                      <a:cubicBezTo>
                        <a:pt x="924718" y="885825"/>
                        <a:pt x="995362" y="857251"/>
                        <a:pt x="1052512" y="821532"/>
                      </a:cubicBezTo>
                      <a:cubicBezTo>
                        <a:pt x="1109662" y="785813"/>
                        <a:pt x="1165225" y="731044"/>
                        <a:pt x="1204912" y="688182"/>
                      </a:cubicBezTo>
                      <a:cubicBezTo>
                        <a:pt x="1244599" y="645320"/>
                        <a:pt x="1268412" y="601663"/>
                        <a:pt x="1290637" y="564357"/>
                      </a:cubicBezTo>
                      <a:cubicBezTo>
                        <a:pt x="1274762" y="502444"/>
                        <a:pt x="1284287" y="443707"/>
                        <a:pt x="1243012" y="378619"/>
                      </a:cubicBezTo>
                      <a:cubicBezTo>
                        <a:pt x="1201737" y="313532"/>
                        <a:pt x="1142999" y="234157"/>
                        <a:pt x="1042987" y="173832"/>
                      </a:cubicBezTo>
                      <a:cubicBezTo>
                        <a:pt x="942975" y="113507"/>
                        <a:pt x="764381" y="33338"/>
                        <a:pt x="642937" y="16669"/>
                      </a:cubicBezTo>
                      <a:cubicBezTo>
                        <a:pt x="521493" y="0"/>
                        <a:pt x="408781" y="45244"/>
                        <a:pt x="314325" y="73819"/>
                      </a:cubicBezTo>
                      <a:cubicBezTo>
                        <a:pt x="219869" y="102394"/>
                        <a:pt x="126206" y="160338"/>
                        <a:pt x="76200" y="188119"/>
                      </a:cubicBezTo>
                      <a:lnTo>
                        <a:pt x="0" y="269082"/>
                      </a:lnTo>
                      <a:close/>
                    </a:path>
                  </a:pathLst>
                </a:custGeom>
                <a:gradFill flip="none" rotWithShape="1">
                  <a:gsLst>
                    <a:gs pos="12000">
                      <a:srgbClr val="FFFFFF">
                        <a:alpha val="50000"/>
                      </a:srgbClr>
                    </a:gs>
                    <a:gs pos="39000">
                      <a:srgbClr val="FFFFFF">
                        <a:alpha val="14000"/>
                      </a:srgbClr>
                    </a:gs>
                    <a:gs pos="60000">
                      <a:srgbClr val="FFFFFF">
                        <a:alpha val="0"/>
                      </a:srgbClr>
                    </a:gs>
                  </a:gsLst>
                  <a:lin ang="17400000" scaled="0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/>
                    <a:ea typeface="微软雅黑"/>
                    <a:cs typeface="+mn-cs"/>
                  </a:endParaRPr>
                </a:p>
              </p:txBody>
            </p:sp>
            <p:sp>
              <p:nvSpPr>
                <p:cNvPr id="86" name="任意多边形 85"/>
                <p:cNvSpPr/>
                <p:nvPr/>
              </p:nvSpPr>
              <p:spPr>
                <a:xfrm>
                  <a:off x="2936489" y="2958781"/>
                  <a:ext cx="470293" cy="380384"/>
                </a:xfrm>
                <a:custGeom>
                  <a:avLst/>
                  <a:gdLst>
                    <a:gd name="connsiteX0" fmla="*/ 0 w 647700"/>
                    <a:gd name="connsiteY0" fmla="*/ 0 h 523875"/>
                    <a:gd name="connsiteX1" fmla="*/ 33338 w 647700"/>
                    <a:gd name="connsiteY1" fmla="*/ 114300 h 523875"/>
                    <a:gd name="connsiteX2" fmla="*/ 90488 w 647700"/>
                    <a:gd name="connsiteY2" fmla="*/ 219075 h 523875"/>
                    <a:gd name="connsiteX3" fmla="*/ 204788 w 647700"/>
                    <a:gd name="connsiteY3" fmla="*/ 352425 h 523875"/>
                    <a:gd name="connsiteX4" fmla="*/ 347663 w 647700"/>
                    <a:gd name="connsiteY4" fmla="*/ 447675 h 523875"/>
                    <a:gd name="connsiteX5" fmla="*/ 523875 w 647700"/>
                    <a:gd name="connsiteY5" fmla="*/ 509588 h 523875"/>
                    <a:gd name="connsiteX6" fmla="*/ 647700 w 647700"/>
                    <a:gd name="connsiteY6" fmla="*/ 523875 h 523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47700" h="523875">
                      <a:moveTo>
                        <a:pt x="0" y="0"/>
                      </a:moveTo>
                      <a:cubicBezTo>
                        <a:pt x="9128" y="38894"/>
                        <a:pt x="18257" y="77788"/>
                        <a:pt x="33338" y="114300"/>
                      </a:cubicBezTo>
                      <a:cubicBezTo>
                        <a:pt x="48419" y="150813"/>
                        <a:pt x="61913" y="179388"/>
                        <a:pt x="90488" y="219075"/>
                      </a:cubicBezTo>
                      <a:cubicBezTo>
                        <a:pt x="119063" y="258763"/>
                        <a:pt x="161926" y="314325"/>
                        <a:pt x="204788" y="352425"/>
                      </a:cubicBezTo>
                      <a:cubicBezTo>
                        <a:pt x="247650" y="390525"/>
                        <a:pt x="294482" y="421481"/>
                        <a:pt x="347663" y="447675"/>
                      </a:cubicBezTo>
                      <a:cubicBezTo>
                        <a:pt x="400844" y="473869"/>
                        <a:pt x="473869" y="496888"/>
                        <a:pt x="523875" y="509588"/>
                      </a:cubicBezTo>
                      <a:cubicBezTo>
                        <a:pt x="573881" y="522288"/>
                        <a:pt x="610790" y="523081"/>
                        <a:pt x="647700" y="523875"/>
                      </a:cubicBezTo>
                    </a:path>
                  </a:pathLst>
                </a:custGeom>
                <a:noFill/>
                <a:ln w="19050" cap="flat" cmpd="sng" algn="ctr">
                  <a:gradFill flip="none" rotWithShape="1">
                    <a:gsLst>
                      <a:gs pos="0">
                        <a:srgbClr val="FFFFFF">
                          <a:alpha val="0"/>
                        </a:srgbClr>
                      </a:gs>
                      <a:gs pos="86000">
                        <a:srgbClr val="FFFFFF"/>
                      </a:gs>
                      <a:gs pos="100000">
                        <a:srgbClr val="FFFFFF">
                          <a:alpha val="0"/>
                        </a:srgbClr>
                      </a:gs>
                    </a:gsLst>
                    <a:lin ang="10800000" scaled="1"/>
                    <a:tileRect/>
                  </a:gra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Verdana"/>
                    <a:ea typeface="微软雅黑"/>
                    <a:cs typeface="+mn-cs"/>
                  </a:endParaRPr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2959980" y="2988533"/>
                  <a:ext cx="437933" cy="382605"/>
                </a:xfrm>
                <a:custGeom>
                  <a:avLst/>
                  <a:gdLst>
                    <a:gd name="connsiteX0" fmla="*/ 6350 w 518319"/>
                    <a:gd name="connsiteY0" fmla="*/ 8731 h 452834"/>
                    <a:gd name="connsiteX1" fmla="*/ 23019 w 518319"/>
                    <a:gd name="connsiteY1" fmla="*/ 106363 h 452834"/>
                    <a:gd name="connsiteX2" fmla="*/ 53975 w 518319"/>
                    <a:gd name="connsiteY2" fmla="*/ 189706 h 452834"/>
                    <a:gd name="connsiteX3" fmla="*/ 120650 w 518319"/>
                    <a:gd name="connsiteY3" fmla="*/ 284956 h 452834"/>
                    <a:gd name="connsiteX4" fmla="*/ 187325 w 518319"/>
                    <a:gd name="connsiteY4" fmla="*/ 342106 h 452834"/>
                    <a:gd name="connsiteX5" fmla="*/ 282575 w 518319"/>
                    <a:gd name="connsiteY5" fmla="*/ 399256 h 452834"/>
                    <a:gd name="connsiteX6" fmla="*/ 387350 w 518319"/>
                    <a:gd name="connsiteY6" fmla="*/ 437356 h 452834"/>
                    <a:gd name="connsiteX7" fmla="*/ 518319 w 518319"/>
                    <a:gd name="connsiteY7" fmla="*/ 444500 h 452834"/>
                    <a:gd name="connsiteX8" fmla="*/ 518319 w 518319"/>
                    <a:gd name="connsiteY8" fmla="*/ 384969 h 452834"/>
                    <a:gd name="connsiteX9" fmla="*/ 489744 w 518319"/>
                    <a:gd name="connsiteY9" fmla="*/ 387350 h 452834"/>
                    <a:gd name="connsiteX10" fmla="*/ 434975 w 518319"/>
                    <a:gd name="connsiteY10" fmla="*/ 382588 h 452834"/>
                    <a:gd name="connsiteX11" fmla="*/ 358775 w 518319"/>
                    <a:gd name="connsiteY11" fmla="*/ 370681 h 452834"/>
                    <a:gd name="connsiteX12" fmla="*/ 258763 w 518319"/>
                    <a:gd name="connsiteY12" fmla="*/ 339725 h 452834"/>
                    <a:gd name="connsiteX13" fmla="*/ 144463 w 518319"/>
                    <a:gd name="connsiteY13" fmla="*/ 261144 h 452834"/>
                    <a:gd name="connsiteX14" fmla="*/ 61119 w 518319"/>
                    <a:gd name="connsiteY14" fmla="*/ 158750 h 452834"/>
                    <a:gd name="connsiteX15" fmla="*/ 6350 w 518319"/>
                    <a:gd name="connsiteY15" fmla="*/ 8731 h 4528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18319" h="452834">
                      <a:moveTo>
                        <a:pt x="6350" y="8731"/>
                      </a:moveTo>
                      <a:cubicBezTo>
                        <a:pt x="0" y="0"/>
                        <a:pt x="15081" y="76200"/>
                        <a:pt x="23019" y="106363"/>
                      </a:cubicBezTo>
                      <a:cubicBezTo>
                        <a:pt x="30957" y="136526"/>
                        <a:pt x="37703" y="159940"/>
                        <a:pt x="53975" y="189706"/>
                      </a:cubicBezTo>
                      <a:cubicBezTo>
                        <a:pt x="70247" y="219472"/>
                        <a:pt x="98425" y="259556"/>
                        <a:pt x="120650" y="284956"/>
                      </a:cubicBezTo>
                      <a:cubicBezTo>
                        <a:pt x="142875" y="310356"/>
                        <a:pt x="160338" y="323056"/>
                        <a:pt x="187325" y="342106"/>
                      </a:cubicBezTo>
                      <a:cubicBezTo>
                        <a:pt x="214312" y="361156"/>
                        <a:pt x="249238" y="383381"/>
                        <a:pt x="282575" y="399256"/>
                      </a:cubicBezTo>
                      <a:cubicBezTo>
                        <a:pt x="315912" y="415131"/>
                        <a:pt x="348059" y="429815"/>
                        <a:pt x="387350" y="437356"/>
                      </a:cubicBezTo>
                      <a:cubicBezTo>
                        <a:pt x="426641" y="444897"/>
                        <a:pt x="496888" y="452834"/>
                        <a:pt x="518319" y="444500"/>
                      </a:cubicBezTo>
                      <a:lnTo>
                        <a:pt x="518319" y="384969"/>
                      </a:lnTo>
                      <a:cubicBezTo>
                        <a:pt x="508794" y="385763"/>
                        <a:pt x="503635" y="387747"/>
                        <a:pt x="489744" y="387350"/>
                      </a:cubicBezTo>
                      <a:cubicBezTo>
                        <a:pt x="475853" y="386953"/>
                        <a:pt x="456803" y="385366"/>
                        <a:pt x="434975" y="382588"/>
                      </a:cubicBezTo>
                      <a:cubicBezTo>
                        <a:pt x="413147" y="379810"/>
                        <a:pt x="388144" y="377825"/>
                        <a:pt x="358775" y="370681"/>
                      </a:cubicBezTo>
                      <a:cubicBezTo>
                        <a:pt x="329406" y="363537"/>
                        <a:pt x="294482" y="357981"/>
                        <a:pt x="258763" y="339725"/>
                      </a:cubicBezTo>
                      <a:cubicBezTo>
                        <a:pt x="223044" y="321469"/>
                        <a:pt x="177404" y="291307"/>
                        <a:pt x="144463" y="261144"/>
                      </a:cubicBezTo>
                      <a:cubicBezTo>
                        <a:pt x="111522" y="230982"/>
                        <a:pt x="84138" y="200422"/>
                        <a:pt x="61119" y="158750"/>
                      </a:cubicBezTo>
                      <a:cubicBezTo>
                        <a:pt x="38100" y="117078"/>
                        <a:pt x="12700" y="17462"/>
                        <a:pt x="6350" y="873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000">
                      <a:srgbClr val="FFFFFF">
                        <a:alpha val="6000"/>
                      </a:srgbClr>
                    </a:gs>
                    <a:gs pos="58000">
                      <a:srgbClr val="FFFFFF">
                        <a:alpha val="49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10800000" scaled="1"/>
                  <a:tileRect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Verdana"/>
                    <a:ea typeface="微软雅黑"/>
                    <a:cs typeface="+mn-cs"/>
                  </a:endParaRPr>
                </a:p>
              </p:txBody>
            </p:sp>
          </p:grpSp>
        </p:grpSp>
        <p:grpSp>
          <p:nvGrpSpPr>
            <p:cNvPr id="51" name="组合 25"/>
            <p:cNvGrpSpPr>
              <a:grpSpLocks/>
            </p:cNvGrpSpPr>
            <p:nvPr/>
          </p:nvGrpSpPr>
          <p:grpSpPr bwMode="auto">
            <a:xfrm>
              <a:off x="4213883" y="2219325"/>
              <a:ext cx="992459" cy="1037034"/>
              <a:chOff x="2777331" y="2219325"/>
              <a:chExt cx="992459" cy="1037034"/>
            </a:xfrm>
          </p:grpSpPr>
          <p:sp>
            <p:nvSpPr>
              <p:cNvPr id="68" name="Oval 2"/>
              <p:cNvSpPr>
                <a:spLocks noChangeAspect="1" noChangeArrowheads="1"/>
              </p:cNvSpPr>
              <p:nvPr/>
            </p:nvSpPr>
            <p:spPr bwMode="auto">
              <a:xfrm>
                <a:off x="2779146" y="2219325"/>
                <a:ext cx="990644" cy="994738"/>
              </a:xfrm>
              <a:prstGeom prst="ellipse">
                <a:avLst/>
              </a:prstGeom>
              <a:gradFill flip="none" rotWithShape="1">
                <a:gsLst>
                  <a:gs pos="13000">
                    <a:srgbClr val="00FF00"/>
                  </a:gs>
                  <a:gs pos="29000">
                    <a:srgbClr val="33CC33"/>
                  </a:gs>
                  <a:gs pos="82000">
                    <a:srgbClr val="357614"/>
                  </a:gs>
                </a:gsLst>
                <a:lin ang="198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perspectiveAbove"/>
                <a:lightRig rig="morning" dir="t"/>
              </a:scene3d>
              <a:sp3d extrusionH="196850">
                <a:bevelB w="0" h="0"/>
                <a:contourClr>
                  <a:srgbClr val="FFE593"/>
                </a:contourClr>
              </a:sp3d>
            </p:spPr>
            <p:txBody>
              <a:bodyPr anchor="ctr">
                <a:sp3d/>
              </a:bodyPr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fr-FR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2778902" y="2519364"/>
                <a:ext cx="937127" cy="669130"/>
              </a:xfrm>
              <a:custGeom>
                <a:avLst/>
                <a:gdLst>
                  <a:gd name="connsiteX0" fmla="*/ 0 w 1290637"/>
                  <a:gd name="connsiteY0" fmla="*/ 269082 h 921544"/>
                  <a:gd name="connsiteX1" fmla="*/ 4762 w 1290637"/>
                  <a:gd name="connsiteY1" fmla="*/ 369094 h 921544"/>
                  <a:gd name="connsiteX2" fmla="*/ 28575 w 1290637"/>
                  <a:gd name="connsiteY2" fmla="*/ 478632 h 921544"/>
                  <a:gd name="connsiteX3" fmla="*/ 61912 w 1290637"/>
                  <a:gd name="connsiteY3" fmla="*/ 559594 h 921544"/>
                  <a:gd name="connsiteX4" fmla="*/ 142875 w 1290637"/>
                  <a:gd name="connsiteY4" fmla="*/ 683419 h 921544"/>
                  <a:gd name="connsiteX5" fmla="*/ 233362 w 1290637"/>
                  <a:gd name="connsiteY5" fmla="*/ 773907 h 921544"/>
                  <a:gd name="connsiteX6" fmla="*/ 347662 w 1290637"/>
                  <a:gd name="connsiteY6" fmla="*/ 850107 h 921544"/>
                  <a:gd name="connsiteX7" fmla="*/ 500062 w 1290637"/>
                  <a:gd name="connsiteY7" fmla="*/ 902494 h 921544"/>
                  <a:gd name="connsiteX8" fmla="*/ 676275 w 1290637"/>
                  <a:gd name="connsiteY8" fmla="*/ 921544 h 921544"/>
                  <a:gd name="connsiteX9" fmla="*/ 862012 w 1290637"/>
                  <a:gd name="connsiteY9" fmla="*/ 902494 h 921544"/>
                  <a:gd name="connsiteX10" fmla="*/ 1052512 w 1290637"/>
                  <a:gd name="connsiteY10" fmla="*/ 821532 h 921544"/>
                  <a:gd name="connsiteX11" fmla="*/ 1204912 w 1290637"/>
                  <a:gd name="connsiteY11" fmla="*/ 688182 h 921544"/>
                  <a:gd name="connsiteX12" fmla="*/ 1290637 w 1290637"/>
                  <a:gd name="connsiteY12" fmla="*/ 564357 h 921544"/>
                  <a:gd name="connsiteX13" fmla="*/ 1243012 w 1290637"/>
                  <a:gd name="connsiteY13" fmla="*/ 378619 h 921544"/>
                  <a:gd name="connsiteX14" fmla="*/ 1042987 w 1290637"/>
                  <a:gd name="connsiteY14" fmla="*/ 173832 h 921544"/>
                  <a:gd name="connsiteX15" fmla="*/ 642937 w 1290637"/>
                  <a:gd name="connsiteY15" fmla="*/ 16669 h 921544"/>
                  <a:gd name="connsiteX16" fmla="*/ 314325 w 1290637"/>
                  <a:gd name="connsiteY16" fmla="*/ 73819 h 921544"/>
                  <a:gd name="connsiteX17" fmla="*/ 76200 w 1290637"/>
                  <a:gd name="connsiteY17" fmla="*/ 188119 h 921544"/>
                  <a:gd name="connsiteX18" fmla="*/ 0 w 1290637"/>
                  <a:gd name="connsiteY18" fmla="*/ 269082 h 921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90637" h="921544">
                    <a:moveTo>
                      <a:pt x="0" y="269082"/>
                    </a:moveTo>
                    <a:cubicBezTo>
                      <a:pt x="0" y="301625"/>
                      <a:pt x="0" y="334169"/>
                      <a:pt x="4762" y="369094"/>
                    </a:cubicBezTo>
                    <a:cubicBezTo>
                      <a:pt x="9525" y="404019"/>
                      <a:pt x="19050" y="446882"/>
                      <a:pt x="28575" y="478632"/>
                    </a:cubicBezTo>
                    <a:cubicBezTo>
                      <a:pt x="38100" y="510382"/>
                      <a:pt x="42862" y="525463"/>
                      <a:pt x="61912" y="559594"/>
                    </a:cubicBezTo>
                    <a:cubicBezTo>
                      <a:pt x="80962" y="593725"/>
                      <a:pt x="114300" y="647700"/>
                      <a:pt x="142875" y="683419"/>
                    </a:cubicBezTo>
                    <a:cubicBezTo>
                      <a:pt x="171450" y="719138"/>
                      <a:pt x="199231" y="746126"/>
                      <a:pt x="233362" y="773907"/>
                    </a:cubicBezTo>
                    <a:cubicBezTo>
                      <a:pt x="267493" y="801688"/>
                      <a:pt x="303212" y="828676"/>
                      <a:pt x="347662" y="850107"/>
                    </a:cubicBezTo>
                    <a:cubicBezTo>
                      <a:pt x="392112" y="871538"/>
                      <a:pt x="445293" y="890588"/>
                      <a:pt x="500062" y="902494"/>
                    </a:cubicBezTo>
                    <a:cubicBezTo>
                      <a:pt x="554831" y="914400"/>
                      <a:pt x="615950" y="921544"/>
                      <a:pt x="676275" y="921544"/>
                    </a:cubicBezTo>
                    <a:cubicBezTo>
                      <a:pt x="736600" y="921544"/>
                      <a:pt x="799306" y="919163"/>
                      <a:pt x="862012" y="902494"/>
                    </a:cubicBezTo>
                    <a:cubicBezTo>
                      <a:pt x="924718" y="885825"/>
                      <a:pt x="995362" y="857251"/>
                      <a:pt x="1052512" y="821532"/>
                    </a:cubicBezTo>
                    <a:cubicBezTo>
                      <a:pt x="1109662" y="785813"/>
                      <a:pt x="1165225" y="731044"/>
                      <a:pt x="1204912" y="688182"/>
                    </a:cubicBezTo>
                    <a:cubicBezTo>
                      <a:pt x="1244599" y="645320"/>
                      <a:pt x="1268412" y="601663"/>
                      <a:pt x="1290637" y="564357"/>
                    </a:cubicBezTo>
                    <a:cubicBezTo>
                      <a:pt x="1274762" y="502444"/>
                      <a:pt x="1284287" y="443707"/>
                      <a:pt x="1243012" y="378619"/>
                    </a:cubicBezTo>
                    <a:cubicBezTo>
                      <a:pt x="1201737" y="313532"/>
                      <a:pt x="1142999" y="234157"/>
                      <a:pt x="1042987" y="173832"/>
                    </a:cubicBezTo>
                    <a:cubicBezTo>
                      <a:pt x="942975" y="113507"/>
                      <a:pt x="764381" y="33338"/>
                      <a:pt x="642937" y="16669"/>
                    </a:cubicBezTo>
                    <a:cubicBezTo>
                      <a:pt x="521493" y="0"/>
                      <a:pt x="408781" y="45244"/>
                      <a:pt x="314325" y="73819"/>
                    </a:cubicBezTo>
                    <a:cubicBezTo>
                      <a:pt x="219869" y="102394"/>
                      <a:pt x="126206" y="160338"/>
                      <a:pt x="76200" y="188119"/>
                    </a:cubicBezTo>
                    <a:lnTo>
                      <a:pt x="0" y="269082"/>
                    </a:lnTo>
                    <a:close/>
                  </a:path>
                </a:pathLst>
              </a:custGeom>
              <a:gradFill flip="none" rotWithShape="1">
                <a:gsLst>
                  <a:gs pos="12000">
                    <a:srgbClr val="FFFFFF">
                      <a:alpha val="50000"/>
                    </a:srgbClr>
                  </a:gs>
                  <a:gs pos="39000">
                    <a:srgbClr val="FFFFFF">
                      <a:alpha val="14000"/>
                    </a:srgbClr>
                  </a:gs>
                  <a:gs pos="60000">
                    <a:srgbClr val="FFFFFF">
                      <a:alpha val="0"/>
                    </a:srgbClr>
                  </a:gs>
                </a:gsLst>
                <a:lin ang="174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784089" y="2806381"/>
                <a:ext cx="470293" cy="380384"/>
              </a:xfrm>
              <a:custGeom>
                <a:avLst/>
                <a:gdLst>
                  <a:gd name="connsiteX0" fmla="*/ 0 w 647700"/>
                  <a:gd name="connsiteY0" fmla="*/ 0 h 523875"/>
                  <a:gd name="connsiteX1" fmla="*/ 33338 w 647700"/>
                  <a:gd name="connsiteY1" fmla="*/ 114300 h 523875"/>
                  <a:gd name="connsiteX2" fmla="*/ 90488 w 647700"/>
                  <a:gd name="connsiteY2" fmla="*/ 219075 h 523875"/>
                  <a:gd name="connsiteX3" fmla="*/ 204788 w 647700"/>
                  <a:gd name="connsiteY3" fmla="*/ 352425 h 523875"/>
                  <a:gd name="connsiteX4" fmla="*/ 347663 w 647700"/>
                  <a:gd name="connsiteY4" fmla="*/ 447675 h 523875"/>
                  <a:gd name="connsiteX5" fmla="*/ 523875 w 647700"/>
                  <a:gd name="connsiteY5" fmla="*/ 509588 h 523875"/>
                  <a:gd name="connsiteX6" fmla="*/ 647700 w 647700"/>
                  <a:gd name="connsiteY6" fmla="*/ 523875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700" h="523875">
                    <a:moveTo>
                      <a:pt x="0" y="0"/>
                    </a:moveTo>
                    <a:cubicBezTo>
                      <a:pt x="9128" y="38894"/>
                      <a:pt x="18257" y="77788"/>
                      <a:pt x="33338" y="114300"/>
                    </a:cubicBezTo>
                    <a:cubicBezTo>
                      <a:pt x="48419" y="150813"/>
                      <a:pt x="61913" y="179388"/>
                      <a:pt x="90488" y="219075"/>
                    </a:cubicBezTo>
                    <a:cubicBezTo>
                      <a:pt x="119063" y="258763"/>
                      <a:pt x="161926" y="314325"/>
                      <a:pt x="204788" y="352425"/>
                    </a:cubicBezTo>
                    <a:cubicBezTo>
                      <a:pt x="247650" y="390525"/>
                      <a:pt x="294482" y="421481"/>
                      <a:pt x="347663" y="447675"/>
                    </a:cubicBezTo>
                    <a:cubicBezTo>
                      <a:pt x="400844" y="473869"/>
                      <a:pt x="473869" y="496888"/>
                      <a:pt x="523875" y="509588"/>
                    </a:cubicBezTo>
                    <a:cubicBezTo>
                      <a:pt x="573881" y="522288"/>
                      <a:pt x="610790" y="523081"/>
                      <a:pt x="647700" y="523875"/>
                    </a:cubicBezTo>
                  </a:path>
                </a:pathLst>
              </a:custGeom>
              <a:noFill/>
              <a:ln w="19050" cap="flat" cmpd="sng" algn="ctr"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8600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2777331" y="2803525"/>
                <a:ext cx="518319" cy="452834"/>
              </a:xfrm>
              <a:custGeom>
                <a:avLst/>
                <a:gdLst>
                  <a:gd name="connsiteX0" fmla="*/ 6350 w 518319"/>
                  <a:gd name="connsiteY0" fmla="*/ 8731 h 452834"/>
                  <a:gd name="connsiteX1" fmla="*/ 23019 w 518319"/>
                  <a:gd name="connsiteY1" fmla="*/ 106363 h 452834"/>
                  <a:gd name="connsiteX2" fmla="*/ 53975 w 518319"/>
                  <a:gd name="connsiteY2" fmla="*/ 189706 h 452834"/>
                  <a:gd name="connsiteX3" fmla="*/ 120650 w 518319"/>
                  <a:gd name="connsiteY3" fmla="*/ 284956 h 452834"/>
                  <a:gd name="connsiteX4" fmla="*/ 187325 w 518319"/>
                  <a:gd name="connsiteY4" fmla="*/ 342106 h 452834"/>
                  <a:gd name="connsiteX5" fmla="*/ 282575 w 518319"/>
                  <a:gd name="connsiteY5" fmla="*/ 399256 h 452834"/>
                  <a:gd name="connsiteX6" fmla="*/ 387350 w 518319"/>
                  <a:gd name="connsiteY6" fmla="*/ 437356 h 452834"/>
                  <a:gd name="connsiteX7" fmla="*/ 518319 w 518319"/>
                  <a:gd name="connsiteY7" fmla="*/ 444500 h 452834"/>
                  <a:gd name="connsiteX8" fmla="*/ 518319 w 518319"/>
                  <a:gd name="connsiteY8" fmla="*/ 384969 h 452834"/>
                  <a:gd name="connsiteX9" fmla="*/ 489744 w 518319"/>
                  <a:gd name="connsiteY9" fmla="*/ 387350 h 452834"/>
                  <a:gd name="connsiteX10" fmla="*/ 434975 w 518319"/>
                  <a:gd name="connsiteY10" fmla="*/ 382588 h 452834"/>
                  <a:gd name="connsiteX11" fmla="*/ 358775 w 518319"/>
                  <a:gd name="connsiteY11" fmla="*/ 370681 h 452834"/>
                  <a:gd name="connsiteX12" fmla="*/ 258763 w 518319"/>
                  <a:gd name="connsiteY12" fmla="*/ 339725 h 452834"/>
                  <a:gd name="connsiteX13" fmla="*/ 144463 w 518319"/>
                  <a:gd name="connsiteY13" fmla="*/ 261144 h 452834"/>
                  <a:gd name="connsiteX14" fmla="*/ 61119 w 518319"/>
                  <a:gd name="connsiteY14" fmla="*/ 158750 h 452834"/>
                  <a:gd name="connsiteX15" fmla="*/ 6350 w 518319"/>
                  <a:gd name="connsiteY15" fmla="*/ 8731 h 45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319" h="452834">
                    <a:moveTo>
                      <a:pt x="6350" y="8731"/>
                    </a:moveTo>
                    <a:cubicBezTo>
                      <a:pt x="0" y="0"/>
                      <a:pt x="15081" y="76200"/>
                      <a:pt x="23019" y="106363"/>
                    </a:cubicBezTo>
                    <a:cubicBezTo>
                      <a:pt x="30957" y="136526"/>
                      <a:pt x="37703" y="159940"/>
                      <a:pt x="53975" y="189706"/>
                    </a:cubicBezTo>
                    <a:cubicBezTo>
                      <a:pt x="70247" y="219472"/>
                      <a:pt x="98425" y="259556"/>
                      <a:pt x="120650" y="284956"/>
                    </a:cubicBezTo>
                    <a:cubicBezTo>
                      <a:pt x="142875" y="310356"/>
                      <a:pt x="160338" y="323056"/>
                      <a:pt x="187325" y="342106"/>
                    </a:cubicBezTo>
                    <a:cubicBezTo>
                      <a:pt x="214312" y="361156"/>
                      <a:pt x="249238" y="383381"/>
                      <a:pt x="282575" y="399256"/>
                    </a:cubicBezTo>
                    <a:cubicBezTo>
                      <a:pt x="315912" y="415131"/>
                      <a:pt x="348059" y="429815"/>
                      <a:pt x="387350" y="437356"/>
                    </a:cubicBezTo>
                    <a:cubicBezTo>
                      <a:pt x="426641" y="444897"/>
                      <a:pt x="496888" y="452834"/>
                      <a:pt x="518319" y="444500"/>
                    </a:cubicBezTo>
                    <a:lnTo>
                      <a:pt x="518319" y="384969"/>
                    </a:lnTo>
                    <a:cubicBezTo>
                      <a:pt x="508794" y="385763"/>
                      <a:pt x="503635" y="387747"/>
                      <a:pt x="489744" y="387350"/>
                    </a:cubicBezTo>
                    <a:cubicBezTo>
                      <a:pt x="475853" y="386953"/>
                      <a:pt x="456803" y="385366"/>
                      <a:pt x="434975" y="382588"/>
                    </a:cubicBezTo>
                    <a:cubicBezTo>
                      <a:pt x="413147" y="379810"/>
                      <a:pt x="388144" y="377825"/>
                      <a:pt x="358775" y="370681"/>
                    </a:cubicBezTo>
                    <a:cubicBezTo>
                      <a:pt x="329406" y="363537"/>
                      <a:pt x="294482" y="357981"/>
                      <a:pt x="258763" y="339725"/>
                    </a:cubicBezTo>
                    <a:cubicBezTo>
                      <a:pt x="223044" y="321469"/>
                      <a:pt x="177404" y="291307"/>
                      <a:pt x="144463" y="261144"/>
                    </a:cubicBezTo>
                    <a:cubicBezTo>
                      <a:pt x="111522" y="230982"/>
                      <a:pt x="84138" y="200422"/>
                      <a:pt x="61119" y="158750"/>
                    </a:cubicBezTo>
                    <a:cubicBezTo>
                      <a:pt x="38100" y="117078"/>
                      <a:pt x="12700" y="17462"/>
                      <a:pt x="6350" y="8731"/>
                    </a:cubicBezTo>
                    <a:close/>
                  </a:path>
                </a:pathLst>
              </a:custGeom>
              <a:gradFill flip="none" rotWithShape="1">
                <a:gsLst>
                  <a:gs pos="5000">
                    <a:srgbClr val="FFFFFF">
                      <a:alpha val="6000"/>
                    </a:srgbClr>
                  </a:gs>
                  <a:gs pos="58000">
                    <a:srgbClr val="FFFFFF">
                      <a:alpha val="49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</p:grpSp>
        <p:grpSp>
          <p:nvGrpSpPr>
            <p:cNvPr id="52" name="组合 30"/>
            <p:cNvGrpSpPr>
              <a:grpSpLocks/>
            </p:cNvGrpSpPr>
            <p:nvPr/>
          </p:nvGrpSpPr>
          <p:grpSpPr bwMode="auto">
            <a:xfrm>
              <a:off x="5511006" y="2219325"/>
              <a:ext cx="992459" cy="1037034"/>
              <a:chOff x="2777331" y="2219325"/>
              <a:chExt cx="992459" cy="1037034"/>
            </a:xfrm>
          </p:grpSpPr>
          <p:sp>
            <p:nvSpPr>
              <p:cNvPr id="64" name="Oval 2"/>
              <p:cNvSpPr>
                <a:spLocks noChangeAspect="1" noChangeArrowheads="1"/>
              </p:cNvSpPr>
              <p:nvPr/>
            </p:nvSpPr>
            <p:spPr bwMode="auto">
              <a:xfrm>
                <a:off x="2779146" y="2219325"/>
                <a:ext cx="990644" cy="994738"/>
              </a:xfrm>
              <a:prstGeom prst="ellipse">
                <a:avLst/>
              </a:prstGeom>
              <a:gradFill flip="none" rotWithShape="1">
                <a:gsLst>
                  <a:gs pos="13000">
                    <a:srgbClr val="00FF00"/>
                  </a:gs>
                  <a:gs pos="29000">
                    <a:srgbClr val="33CC33"/>
                  </a:gs>
                  <a:gs pos="82000">
                    <a:srgbClr val="357614"/>
                  </a:gs>
                </a:gsLst>
                <a:lin ang="19800000" scaled="0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perspectiveAbove"/>
                <a:lightRig rig="morning" dir="t"/>
              </a:scene3d>
              <a:sp3d extrusionH="196850">
                <a:bevelB w="0" h="0"/>
                <a:contourClr>
                  <a:srgbClr val="FFE593"/>
                </a:contourClr>
              </a:sp3d>
            </p:spPr>
            <p:txBody>
              <a:bodyPr anchor="ctr">
                <a:sp3d/>
              </a:bodyPr>
              <a:lstStyle/>
              <a:p>
                <a:pPr marL="0" marR="0" lvl="0" indent="0" algn="ctr" defTabSz="914400" eaLnBrk="0" fontAlgn="ctr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Tx/>
                  <a:buNone/>
                  <a:tabLst/>
                  <a:defRPr/>
                </a:pPr>
                <a:endParaRPr kumimoji="0" lang="fr-FR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2778902" y="2519364"/>
                <a:ext cx="937127" cy="669130"/>
              </a:xfrm>
              <a:custGeom>
                <a:avLst/>
                <a:gdLst>
                  <a:gd name="connsiteX0" fmla="*/ 0 w 1290637"/>
                  <a:gd name="connsiteY0" fmla="*/ 269082 h 921544"/>
                  <a:gd name="connsiteX1" fmla="*/ 4762 w 1290637"/>
                  <a:gd name="connsiteY1" fmla="*/ 369094 h 921544"/>
                  <a:gd name="connsiteX2" fmla="*/ 28575 w 1290637"/>
                  <a:gd name="connsiteY2" fmla="*/ 478632 h 921544"/>
                  <a:gd name="connsiteX3" fmla="*/ 61912 w 1290637"/>
                  <a:gd name="connsiteY3" fmla="*/ 559594 h 921544"/>
                  <a:gd name="connsiteX4" fmla="*/ 142875 w 1290637"/>
                  <a:gd name="connsiteY4" fmla="*/ 683419 h 921544"/>
                  <a:gd name="connsiteX5" fmla="*/ 233362 w 1290637"/>
                  <a:gd name="connsiteY5" fmla="*/ 773907 h 921544"/>
                  <a:gd name="connsiteX6" fmla="*/ 347662 w 1290637"/>
                  <a:gd name="connsiteY6" fmla="*/ 850107 h 921544"/>
                  <a:gd name="connsiteX7" fmla="*/ 500062 w 1290637"/>
                  <a:gd name="connsiteY7" fmla="*/ 902494 h 921544"/>
                  <a:gd name="connsiteX8" fmla="*/ 676275 w 1290637"/>
                  <a:gd name="connsiteY8" fmla="*/ 921544 h 921544"/>
                  <a:gd name="connsiteX9" fmla="*/ 862012 w 1290637"/>
                  <a:gd name="connsiteY9" fmla="*/ 902494 h 921544"/>
                  <a:gd name="connsiteX10" fmla="*/ 1052512 w 1290637"/>
                  <a:gd name="connsiteY10" fmla="*/ 821532 h 921544"/>
                  <a:gd name="connsiteX11" fmla="*/ 1204912 w 1290637"/>
                  <a:gd name="connsiteY11" fmla="*/ 688182 h 921544"/>
                  <a:gd name="connsiteX12" fmla="*/ 1290637 w 1290637"/>
                  <a:gd name="connsiteY12" fmla="*/ 564357 h 921544"/>
                  <a:gd name="connsiteX13" fmla="*/ 1243012 w 1290637"/>
                  <a:gd name="connsiteY13" fmla="*/ 378619 h 921544"/>
                  <a:gd name="connsiteX14" fmla="*/ 1042987 w 1290637"/>
                  <a:gd name="connsiteY14" fmla="*/ 173832 h 921544"/>
                  <a:gd name="connsiteX15" fmla="*/ 642937 w 1290637"/>
                  <a:gd name="connsiteY15" fmla="*/ 16669 h 921544"/>
                  <a:gd name="connsiteX16" fmla="*/ 314325 w 1290637"/>
                  <a:gd name="connsiteY16" fmla="*/ 73819 h 921544"/>
                  <a:gd name="connsiteX17" fmla="*/ 76200 w 1290637"/>
                  <a:gd name="connsiteY17" fmla="*/ 188119 h 921544"/>
                  <a:gd name="connsiteX18" fmla="*/ 0 w 1290637"/>
                  <a:gd name="connsiteY18" fmla="*/ 269082 h 921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90637" h="921544">
                    <a:moveTo>
                      <a:pt x="0" y="269082"/>
                    </a:moveTo>
                    <a:cubicBezTo>
                      <a:pt x="0" y="301625"/>
                      <a:pt x="0" y="334169"/>
                      <a:pt x="4762" y="369094"/>
                    </a:cubicBezTo>
                    <a:cubicBezTo>
                      <a:pt x="9525" y="404019"/>
                      <a:pt x="19050" y="446882"/>
                      <a:pt x="28575" y="478632"/>
                    </a:cubicBezTo>
                    <a:cubicBezTo>
                      <a:pt x="38100" y="510382"/>
                      <a:pt x="42862" y="525463"/>
                      <a:pt x="61912" y="559594"/>
                    </a:cubicBezTo>
                    <a:cubicBezTo>
                      <a:pt x="80962" y="593725"/>
                      <a:pt x="114300" y="647700"/>
                      <a:pt x="142875" y="683419"/>
                    </a:cubicBezTo>
                    <a:cubicBezTo>
                      <a:pt x="171450" y="719138"/>
                      <a:pt x="199231" y="746126"/>
                      <a:pt x="233362" y="773907"/>
                    </a:cubicBezTo>
                    <a:cubicBezTo>
                      <a:pt x="267493" y="801688"/>
                      <a:pt x="303212" y="828676"/>
                      <a:pt x="347662" y="850107"/>
                    </a:cubicBezTo>
                    <a:cubicBezTo>
                      <a:pt x="392112" y="871538"/>
                      <a:pt x="445293" y="890588"/>
                      <a:pt x="500062" y="902494"/>
                    </a:cubicBezTo>
                    <a:cubicBezTo>
                      <a:pt x="554831" y="914400"/>
                      <a:pt x="615950" y="921544"/>
                      <a:pt x="676275" y="921544"/>
                    </a:cubicBezTo>
                    <a:cubicBezTo>
                      <a:pt x="736600" y="921544"/>
                      <a:pt x="799306" y="919163"/>
                      <a:pt x="862012" y="902494"/>
                    </a:cubicBezTo>
                    <a:cubicBezTo>
                      <a:pt x="924718" y="885825"/>
                      <a:pt x="995362" y="857251"/>
                      <a:pt x="1052512" y="821532"/>
                    </a:cubicBezTo>
                    <a:cubicBezTo>
                      <a:pt x="1109662" y="785813"/>
                      <a:pt x="1165225" y="731044"/>
                      <a:pt x="1204912" y="688182"/>
                    </a:cubicBezTo>
                    <a:cubicBezTo>
                      <a:pt x="1244599" y="645320"/>
                      <a:pt x="1268412" y="601663"/>
                      <a:pt x="1290637" y="564357"/>
                    </a:cubicBezTo>
                    <a:cubicBezTo>
                      <a:pt x="1274762" y="502444"/>
                      <a:pt x="1284287" y="443707"/>
                      <a:pt x="1243012" y="378619"/>
                    </a:cubicBezTo>
                    <a:cubicBezTo>
                      <a:pt x="1201737" y="313532"/>
                      <a:pt x="1142999" y="234157"/>
                      <a:pt x="1042987" y="173832"/>
                    </a:cubicBezTo>
                    <a:cubicBezTo>
                      <a:pt x="942975" y="113507"/>
                      <a:pt x="764381" y="33338"/>
                      <a:pt x="642937" y="16669"/>
                    </a:cubicBezTo>
                    <a:cubicBezTo>
                      <a:pt x="521493" y="0"/>
                      <a:pt x="408781" y="45244"/>
                      <a:pt x="314325" y="73819"/>
                    </a:cubicBezTo>
                    <a:cubicBezTo>
                      <a:pt x="219869" y="102394"/>
                      <a:pt x="126206" y="160338"/>
                      <a:pt x="76200" y="188119"/>
                    </a:cubicBezTo>
                    <a:lnTo>
                      <a:pt x="0" y="269082"/>
                    </a:lnTo>
                    <a:close/>
                  </a:path>
                </a:pathLst>
              </a:custGeom>
              <a:gradFill flip="none" rotWithShape="1">
                <a:gsLst>
                  <a:gs pos="12000">
                    <a:srgbClr val="FFFFFF">
                      <a:alpha val="50000"/>
                    </a:srgbClr>
                  </a:gs>
                  <a:gs pos="39000">
                    <a:srgbClr val="FFFFFF">
                      <a:alpha val="14000"/>
                    </a:srgbClr>
                  </a:gs>
                  <a:gs pos="60000">
                    <a:srgbClr val="FFFFFF">
                      <a:alpha val="0"/>
                    </a:srgbClr>
                  </a:gs>
                </a:gsLst>
                <a:lin ang="17400000" scaled="0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2784089" y="2806381"/>
                <a:ext cx="470293" cy="380384"/>
              </a:xfrm>
              <a:custGeom>
                <a:avLst/>
                <a:gdLst>
                  <a:gd name="connsiteX0" fmla="*/ 0 w 647700"/>
                  <a:gd name="connsiteY0" fmla="*/ 0 h 523875"/>
                  <a:gd name="connsiteX1" fmla="*/ 33338 w 647700"/>
                  <a:gd name="connsiteY1" fmla="*/ 114300 h 523875"/>
                  <a:gd name="connsiteX2" fmla="*/ 90488 w 647700"/>
                  <a:gd name="connsiteY2" fmla="*/ 219075 h 523875"/>
                  <a:gd name="connsiteX3" fmla="*/ 204788 w 647700"/>
                  <a:gd name="connsiteY3" fmla="*/ 352425 h 523875"/>
                  <a:gd name="connsiteX4" fmla="*/ 347663 w 647700"/>
                  <a:gd name="connsiteY4" fmla="*/ 447675 h 523875"/>
                  <a:gd name="connsiteX5" fmla="*/ 523875 w 647700"/>
                  <a:gd name="connsiteY5" fmla="*/ 509588 h 523875"/>
                  <a:gd name="connsiteX6" fmla="*/ 647700 w 647700"/>
                  <a:gd name="connsiteY6" fmla="*/ 523875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7700" h="523875">
                    <a:moveTo>
                      <a:pt x="0" y="0"/>
                    </a:moveTo>
                    <a:cubicBezTo>
                      <a:pt x="9128" y="38894"/>
                      <a:pt x="18257" y="77788"/>
                      <a:pt x="33338" y="114300"/>
                    </a:cubicBezTo>
                    <a:cubicBezTo>
                      <a:pt x="48419" y="150813"/>
                      <a:pt x="61913" y="179388"/>
                      <a:pt x="90488" y="219075"/>
                    </a:cubicBezTo>
                    <a:cubicBezTo>
                      <a:pt x="119063" y="258763"/>
                      <a:pt x="161926" y="314325"/>
                      <a:pt x="204788" y="352425"/>
                    </a:cubicBezTo>
                    <a:cubicBezTo>
                      <a:pt x="247650" y="390525"/>
                      <a:pt x="294482" y="421481"/>
                      <a:pt x="347663" y="447675"/>
                    </a:cubicBezTo>
                    <a:cubicBezTo>
                      <a:pt x="400844" y="473869"/>
                      <a:pt x="473869" y="496888"/>
                      <a:pt x="523875" y="509588"/>
                    </a:cubicBezTo>
                    <a:cubicBezTo>
                      <a:pt x="573881" y="522288"/>
                      <a:pt x="610790" y="523081"/>
                      <a:pt x="647700" y="523875"/>
                    </a:cubicBezTo>
                  </a:path>
                </a:pathLst>
              </a:custGeom>
              <a:noFill/>
              <a:ln w="19050" cap="flat" cmpd="sng" algn="ctr"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86000">
                      <a:srgbClr val="FFFFFF"/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10800000" scaled="1"/>
                  <a:tileRect/>
                </a:gra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2777331" y="2803525"/>
                <a:ext cx="518319" cy="452834"/>
              </a:xfrm>
              <a:custGeom>
                <a:avLst/>
                <a:gdLst>
                  <a:gd name="connsiteX0" fmla="*/ 6350 w 518319"/>
                  <a:gd name="connsiteY0" fmla="*/ 8731 h 452834"/>
                  <a:gd name="connsiteX1" fmla="*/ 23019 w 518319"/>
                  <a:gd name="connsiteY1" fmla="*/ 106363 h 452834"/>
                  <a:gd name="connsiteX2" fmla="*/ 53975 w 518319"/>
                  <a:gd name="connsiteY2" fmla="*/ 189706 h 452834"/>
                  <a:gd name="connsiteX3" fmla="*/ 120650 w 518319"/>
                  <a:gd name="connsiteY3" fmla="*/ 284956 h 452834"/>
                  <a:gd name="connsiteX4" fmla="*/ 187325 w 518319"/>
                  <a:gd name="connsiteY4" fmla="*/ 342106 h 452834"/>
                  <a:gd name="connsiteX5" fmla="*/ 282575 w 518319"/>
                  <a:gd name="connsiteY5" fmla="*/ 399256 h 452834"/>
                  <a:gd name="connsiteX6" fmla="*/ 387350 w 518319"/>
                  <a:gd name="connsiteY6" fmla="*/ 437356 h 452834"/>
                  <a:gd name="connsiteX7" fmla="*/ 518319 w 518319"/>
                  <a:gd name="connsiteY7" fmla="*/ 444500 h 452834"/>
                  <a:gd name="connsiteX8" fmla="*/ 518319 w 518319"/>
                  <a:gd name="connsiteY8" fmla="*/ 384969 h 452834"/>
                  <a:gd name="connsiteX9" fmla="*/ 489744 w 518319"/>
                  <a:gd name="connsiteY9" fmla="*/ 387350 h 452834"/>
                  <a:gd name="connsiteX10" fmla="*/ 434975 w 518319"/>
                  <a:gd name="connsiteY10" fmla="*/ 382588 h 452834"/>
                  <a:gd name="connsiteX11" fmla="*/ 358775 w 518319"/>
                  <a:gd name="connsiteY11" fmla="*/ 370681 h 452834"/>
                  <a:gd name="connsiteX12" fmla="*/ 258763 w 518319"/>
                  <a:gd name="connsiteY12" fmla="*/ 339725 h 452834"/>
                  <a:gd name="connsiteX13" fmla="*/ 144463 w 518319"/>
                  <a:gd name="connsiteY13" fmla="*/ 261144 h 452834"/>
                  <a:gd name="connsiteX14" fmla="*/ 61119 w 518319"/>
                  <a:gd name="connsiteY14" fmla="*/ 158750 h 452834"/>
                  <a:gd name="connsiteX15" fmla="*/ 6350 w 518319"/>
                  <a:gd name="connsiteY15" fmla="*/ 8731 h 45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18319" h="452834">
                    <a:moveTo>
                      <a:pt x="6350" y="8731"/>
                    </a:moveTo>
                    <a:cubicBezTo>
                      <a:pt x="0" y="0"/>
                      <a:pt x="15081" y="76200"/>
                      <a:pt x="23019" y="106363"/>
                    </a:cubicBezTo>
                    <a:cubicBezTo>
                      <a:pt x="30957" y="136526"/>
                      <a:pt x="37703" y="159940"/>
                      <a:pt x="53975" y="189706"/>
                    </a:cubicBezTo>
                    <a:cubicBezTo>
                      <a:pt x="70247" y="219472"/>
                      <a:pt x="98425" y="259556"/>
                      <a:pt x="120650" y="284956"/>
                    </a:cubicBezTo>
                    <a:cubicBezTo>
                      <a:pt x="142875" y="310356"/>
                      <a:pt x="160338" y="323056"/>
                      <a:pt x="187325" y="342106"/>
                    </a:cubicBezTo>
                    <a:cubicBezTo>
                      <a:pt x="214312" y="361156"/>
                      <a:pt x="249238" y="383381"/>
                      <a:pt x="282575" y="399256"/>
                    </a:cubicBezTo>
                    <a:cubicBezTo>
                      <a:pt x="315912" y="415131"/>
                      <a:pt x="348059" y="429815"/>
                      <a:pt x="387350" y="437356"/>
                    </a:cubicBezTo>
                    <a:cubicBezTo>
                      <a:pt x="426641" y="444897"/>
                      <a:pt x="496888" y="452834"/>
                      <a:pt x="518319" y="444500"/>
                    </a:cubicBezTo>
                    <a:lnTo>
                      <a:pt x="518319" y="384969"/>
                    </a:lnTo>
                    <a:cubicBezTo>
                      <a:pt x="508794" y="385763"/>
                      <a:pt x="503635" y="387747"/>
                      <a:pt x="489744" y="387350"/>
                    </a:cubicBezTo>
                    <a:cubicBezTo>
                      <a:pt x="475853" y="386953"/>
                      <a:pt x="456803" y="385366"/>
                      <a:pt x="434975" y="382588"/>
                    </a:cubicBezTo>
                    <a:cubicBezTo>
                      <a:pt x="413147" y="379810"/>
                      <a:pt x="388144" y="377825"/>
                      <a:pt x="358775" y="370681"/>
                    </a:cubicBezTo>
                    <a:cubicBezTo>
                      <a:pt x="329406" y="363537"/>
                      <a:pt x="294482" y="357981"/>
                      <a:pt x="258763" y="339725"/>
                    </a:cubicBezTo>
                    <a:cubicBezTo>
                      <a:pt x="223044" y="321469"/>
                      <a:pt x="177404" y="291307"/>
                      <a:pt x="144463" y="261144"/>
                    </a:cubicBezTo>
                    <a:cubicBezTo>
                      <a:pt x="111522" y="230982"/>
                      <a:pt x="84138" y="200422"/>
                      <a:pt x="61119" y="158750"/>
                    </a:cubicBezTo>
                    <a:cubicBezTo>
                      <a:pt x="38100" y="117078"/>
                      <a:pt x="12700" y="17462"/>
                      <a:pt x="6350" y="8731"/>
                    </a:cubicBezTo>
                    <a:close/>
                  </a:path>
                </a:pathLst>
              </a:custGeom>
              <a:gradFill flip="none" rotWithShape="1">
                <a:gsLst>
                  <a:gs pos="5000">
                    <a:srgbClr val="FFFFFF">
                      <a:alpha val="6000"/>
                    </a:srgbClr>
                  </a:gs>
                  <a:gs pos="58000">
                    <a:srgbClr val="FFFFFF">
                      <a:alpha val="49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Verdana"/>
                  <a:ea typeface="微软雅黑"/>
                  <a:cs typeface="+mn-cs"/>
                </a:endParaRPr>
              </a:p>
            </p:txBody>
          </p:sp>
        </p:grpSp>
        <p:sp>
          <p:nvSpPr>
            <p:cNvPr id="53" name="TextBox 11"/>
            <p:cNvSpPr txBox="1">
              <a:spLocks noChangeArrowheads="1"/>
            </p:cNvSpPr>
            <p:nvPr/>
          </p:nvSpPr>
          <p:spPr bwMode="auto">
            <a:xfrm>
              <a:off x="1524000" y="1568239"/>
              <a:ext cx="1266825" cy="49215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11"/>
            <p:cNvSpPr txBox="1">
              <a:spLocks noChangeArrowheads="1"/>
            </p:cNvSpPr>
            <p:nvPr/>
          </p:nvSpPr>
          <p:spPr bwMode="auto">
            <a:xfrm>
              <a:off x="6877050" y="1644443"/>
              <a:ext cx="1266825" cy="49215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11"/>
            <p:cNvSpPr txBox="1">
              <a:spLocks noChangeArrowheads="1"/>
            </p:cNvSpPr>
            <p:nvPr/>
          </p:nvSpPr>
          <p:spPr bwMode="auto">
            <a:xfrm>
              <a:off x="4010025" y="1263422"/>
              <a:ext cx="1266825" cy="49215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kumimoji="0" lang="en-US" altLang="zh-CN" sz="13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85000"/>
                    <a:lumOff val="1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2362200" y="2085792"/>
              <a:ext cx="1000125" cy="352444"/>
            </a:xfrm>
            <a:custGeom>
              <a:avLst/>
              <a:gdLst>
                <a:gd name="connsiteX0" fmla="*/ 1000125 w 1000125"/>
                <a:gd name="connsiteY0" fmla="*/ 352425 h 352425"/>
                <a:gd name="connsiteX1" fmla="*/ 885825 w 1000125"/>
                <a:gd name="connsiteY1" fmla="*/ 0 h 352425"/>
                <a:gd name="connsiteX2" fmla="*/ 0 w 1000125"/>
                <a:gd name="connsiteY2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125" h="352425">
                  <a:moveTo>
                    <a:pt x="1000125" y="352425"/>
                  </a:moveTo>
                  <a:lnTo>
                    <a:pt x="885825" y="0"/>
                  </a:ln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6000750" y="2161996"/>
              <a:ext cx="1200150" cy="333393"/>
            </a:xfrm>
            <a:custGeom>
              <a:avLst/>
              <a:gdLst>
                <a:gd name="connsiteX0" fmla="*/ 0 w 1200150"/>
                <a:gd name="connsiteY0" fmla="*/ 333375 h 333375"/>
                <a:gd name="connsiteX1" fmla="*/ 66675 w 1200150"/>
                <a:gd name="connsiteY1" fmla="*/ 0 h 333375"/>
                <a:gd name="connsiteX2" fmla="*/ 1200150 w 1200150"/>
                <a:gd name="connsiteY2" fmla="*/ 9525 h 333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0150" h="333375">
                  <a:moveTo>
                    <a:pt x="0" y="333375"/>
                  </a:moveTo>
                  <a:lnTo>
                    <a:pt x="66675" y="0"/>
                  </a:lnTo>
                  <a:lnTo>
                    <a:pt x="1200150" y="9525"/>
                  </a:lnTo>
                </a:path>
              </a:pathLst>
            </a:custGeom>
            <a:noFill/>
            <a:ln w="2857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697413" y="1847654"/>
              <a:ext cx="46037" cy="666786"/>
            </a:xfrm>
            <a:custGeom>
              <a:avLst/>
              <a:gdLst>
                <a:gd name="connsiteX0" fmla="*/ 0 w 0"/>
                <a:gd name="connsiteY0" fmla="*/ 771525 h 771525"/>
                <a:gd name="connsiteX1" fmla="*/ 0 w 0"/>
                <a:gd name="connsiteY1" fmla="*/ 0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71525">
                  <a:moveTo>
                    <a:pt x="0" y="771525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oval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/>
                <a:ea typeface="微软雅黑"/>
                <a:cs typeface="+mn-cs"/>
              </a:endParaRPr>
            </a:p>
          </p:txBody>
        </p:sp>
        <p:sp>
          <p:nvSpPr>
            <p:cNvPr id="59" name="TextBox 147"/>
            <p:cNvSpPr txBox="1">
              <a:spLocks noChangeArrowheads="1"/>
            </p:cNvSpPr>
            <p:nvPr/>
          </p:nvSpPr>
          <p:spPr bwMode="auto">
            <a:xfrm>
              <a:off x="4133202" y="4732964"/>
              <a:ext cx="1120296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1" name="TextBox 147"/>
            <p:cNvSpPr txBox="1">
              <a:spLocks noChangeArrowheads="1"/>
            </p:cNvSpPr>
            <p:nvPr/>
          </p:nvSpPr>
          <p:spPr bwMode="auto">
            <a:xfrm>
              <a:off x="2828277" y="2599364"/>
              <a:ext cx="1120296" cy="27699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2" name="TextBox 147"/>
            <p:cNvSpPr txBox="1">
              <a:spLocks noChangeArrowheads="1"/>
            </p:cNvSpPr>
            <p:nvPr/>
          </p:nvSpPr>
          <p:spPr bwMode="auto">
            <a:xfrm>
              <a:off x="4142727" y="2608889"/>
              <a:ext cx="1120296" cy="27699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63" name="TextBox 147"/>
            <p:cNvSpPr txBox="1">
              <a:spLocks noChangeArrowheads="1"/>
            </p:cNvSpPr>
            <p:nvPr/>
          </p:nvSpPr>
          <p:spPr bwMode="auto">
            <a:xfrm>
              <a:off x="5457177" y="2580314"/>
              <a:ext cx="1120296" cy="27699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20047</TotalTime>
  <Words>32</Words>
  <Application>Microsoft Office PowerPoint</Application>
  <PresentationFormat>全屏显示(4:3)</PresentationFormat>
  <Paragraphs>13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1028</cp:revision>
  <dcterms:created xsi:type="dcterms:W3CDTF">2009-02-11T05:37:22Z</dcterms:created>
  <dcterms:modified xsi:type="dcterms:W3CDTF">2012-12-13T08:30:25Z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