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>
            <a:off x="2617692" y="1612499"/>
            <a:ext cx="1037324" cy="793680"/>
          </a:xfrm>
          <a:prstGeom prst="triangle">
            <a:avLst/>
          </a:prstGeom>
          <a:gradFill flip="none" rotWithShape="1">
            <a:gsLst>
              <a:gs pos="0">
                <a:srgbClr val="7030A0">
                  <a:shade val="30000"/>
                  <a:satMod val="115000"/>
                </a:srgbClr>
              </a:gs>
              <a:gs pos="50000">
                <a:srgbClr val="7030A0">
                  <a:shade val="67500"/>
                  <a:satMod val="115000"/>
                </a:srgbClr>
              </a:gs>
              <a:gs pos="100000">
                <a:srgbClr val="7030A0"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0" name="梯形 49"/>
          <p:cNvSpPr/>
          <p:nvPr/>
        </p:nvSpPr>
        <p:spPr>
          <a:xfrm>
            <a:off x="2023072" y="2556131"/>
            <a:ext cx="2247831" cy="793680"/>
          </a:xfrm>
          <a:prstGeom prst="trapezoid">
            <a:avLst>
              <a:gd name="adj" fmla="val 64783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89FF8C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1" name="梯形 50"/>
          <p:cNvSpPr/>
          <p:nvPr/>
        </p:nvSpPr>
        <p:spPr>
          <a:xfrm>
            <a:off x="1400628" y="3511795"/>
            <a:ext cx="3471452" cy="793680"/>
          </a:xfrm>
          <a:prstGeom prst="trapezoid">
            <a:avLst>
              <a:gd name="adj" fmla="val 64023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2" name="梯形 51"/>
          <p:cNvSpPr/>
          <p:nvPr/>
        </p:nvSpPr>
        <p:spPr>
          <a:xfrm>
            <a:off x="796354" y="4443396"/>
            <a:ext cx="4680000" cy="793680"/>
          </a:xfrm>
          <a:prstGeom prst="trapezoid">
            <a:avLst>
              <a:gd name="adj" fmla="val 65540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89FF8C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3" name="Rectangle 13"/>
          <p:cNvSpPr>
            <a:spLocks noChangeArrowheads="1"/>
          </p:cNvSpPr>
          <p:nvPr/>
        </p:nvSpPr>
        <p:spPr bwMode="auto">
          <a:xfrm>
            <a:off x="2416354" y="2826456"/>
            <a:ext cx="144000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Rectangle 13"/>
          <p:cNvSpPr>
            <a:spLocks noChangeArrowheads="1"/>
          </p:cNvSpPr>
          <p:nvPr/>
        </p:nvSpPr>
        <p:spPr bwMode="auto">
          <a:xfrm>
            <a:off x="2416354" y="3725972"/>
            <a:ext cx="144000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Rectangle 13"/>
          <p:cNvSpPr>
            <a:spLocks noChangeArrowheads="1"/>
          </p:cNvSpPr>
          <p:nvPr/>
        </p:nvSpPr>
        <p:spPr bwMode="auto">
          <a:xfrm>
            <a:off x="2416354" y="4668021"/>
            <a:ext cx="144000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Rectangle 13"/>
          <p:cNvSpPr>
            <a:spLocks noChangeArrowheads="1"/>
          </p:cNvSpPr>
          <p:nvPr/>
        </p:nvSpPr>
        <p:spPr bwMode="auto">
          <a:xfrm>
            <a:off x="2579261" y="1980105"/>
            <a:ext cx="98659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832807" y="4893721"/>
            <a:ext cx="900000" cy="0"/>
          </a:xfrm>
          <a:prstGeom prst="line">
            <a:avLst/>
          </a:prstGeom>
          <a:noFill/>
          <a:ln w="25400" cap="flat" cmpd="sng" algn="ctr">
            <a:solidFill>
              <a:srgbClr val="FFFFFF"/>
            </a:solidFill>
            <a:prstDash val="solid"/>
            <a:headEnd type="oval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58" name="直接连接符 57"/>
          <p:cNvCxnSpPr/>
          <p:nvPr/>
        </p:nvCxnSpPr>
        <p:spPr>
          <a:xfrm>
            <a:off x="4327480" y="3974376"/>
            <a:ext cx="900000" cy="0"/>
          </a:xfrm>
          <a:prstGeom prst="line">
            <a:avLst/>
          </a:prstGeom>
          <a:noFill/>
          <a:ln w="25400" cap="flat" cmpd="sng" algn="ctr">
            <a:solidFill>
              <a:srgbClr val="FFFFFF"/>
            </a:solidFill>
            <a:prstDash val="solid"/>
            <a:headEnd type="oval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59" name="直接连接符 58"/>
          <p:cNvCxnSpPr/>
          <p:nvPr/>
        </p:nvCxnSpPr>
        <p:spPr>
          <a:xfrm>
            <a:off x="3822153" y="3055032"/>
            <a:ext cx="900000" cy="0"/>
          </a:xfrm>
          <a:prstGeom prst="line">
            <a:avLst/>
          </a:prstGeom>
          <a:noFill/>
          <a:ln w="25400" cap="flat" cmpd="sng" algn="ctr">
            <a:solidFill>
              <a:srgbClr val="FFFFFF"/>
            </a:solidFill>
            <a:prstDash val="solid"/>
            <a:headEnd type="oval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61" name="直接连接符 60"/>
          <p:cNvCxnSpPr/>
          <p:nvPr/>
        </p:nvCxnSpPr>
        <p:spPr>
          <a:xfrm>
            <a:off x="3316826" y="2135688"/>
            <a:ext cx="900000" cy="0"/>
          </a:xfrm>
          <a:prstGeom prst="line">
            <a:avLst/>
          </a:prstGeom>
          <a:noFill/>
          <a:ln w="25400" cap="flat" cmpd="sng" algn="ctr">
            <a:solidFill>
              <a:srgbClr val="FFFFFF"/>
            </a:solidFill>
            <a:prstDash val="solid"/>
            <a:headEnd type="oval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2" name="等腰三角形 61"/>
          <p:cNvSpPr/>
          <p:nvPr/>
        </p:nvSpPr>
        <p:spPr>
          <a:xfrm>
            <a:off x="2524267" y="1516953"/>
            <a:ext cx="1224174" cy="936644"/>
          </a:xfrm>
          <a:prstGeom prst="triangle">
            <a:avLst/>
          </a:prstGeom>
          <a:noFill/>
          <a:ln w="19050" cap="flat" cmpd="sng" algn="ctr">
            <a:solidFill>
              <a:srgbClr val="FFFFFF">
                <a:alpha val="70000"/>
              </a:srgbClr>
            </a:soli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3" name="梯形 62"/>
          <p:cNvSpPr/>
          <p:nvPr/>
        </p:nvSpPr>
        <p:spPr>
          <a:xfrm>
            <a:off x="1909637" y="2498968"/>
            <a:ext cx="2448000" cy="900000"/>
          </a:xfrm>
          <a:prstGeom prst="trapezoid">
            <a:avLst>
              <a:gd name="adj" fmla="val 64783"/>
            </a:avLst>
          </a:prstGeom>
          <a:noFill/>
          <a:ln w="19050" cap="flat" cmpd="sng" algn="ctr">
            <a:solidFill>
              <a:srgbClr val="FFFFFF">
                <a:alpha val="70000"/>
              </a:srgbClr>
            </a:soli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4" name="梯形 63"/>
          <p:cNvSpPr/>
          <p:nvPr/>
        </p:nvSpPr>
        <p:spPr>
          <a:xfrm>
            <a:off x="1292764" y="3444339"/>
            <a:ext cx="3672000" cy="900000"/>
          </a:xfrm>
          <a:prstGeom prst="trapezoid">
            <a:avLst>
              <a:gd name="adj" fmla="val 64023"/>
            </a:avLst>
          </a:prstGeom>
          <a:noFill/>
          <a:ln w="19050" cap="flat" cmpd="sng" algn="ctr">
            <a:solidFill>
              <a:srgbClr val="FFFFFF">
                <a:alpha val="70000"/>
              </a:srgbClr>
            </a:soli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5" name="梯形 64"/>
          <p:cNvSpPr/>
          <p:nvPr/>
        </p:nvSpPr>
        <p:spPr>
          <a:xfrm>
            <a:off x="686107" y="4389709"/>
            <a:ext cx="4896000" cy="901054"/>
          </a:xfrm>
          <a:prstGeom prst="trapezoid">
            <a:avLst>
              <a:gd name="adj" fmla="val 65540"/>
            </a:avLst>
          </a:prstGeom>
          <a:noFill/>
          <a:ln w="19050" cap="flat" cmpd="sng" algn="ctr">
            <a:solidFill>
              <a:srgbClr val="FFFFFF">
                <a:alpha val="70000"/>
              </a:srgbClr>
            </a:soli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6" name="TextBox 146"/>
          <p:cNvSpPr txBox="1">
            <a:spLocks noChangeArrowheads="1"/>
          </p:cNvSpPr>
          <p:nvPr/>
        </p:nvSpPr>
        <p:spPr bwMode="auto">
          <a:xfrm>
            <a:off x="4274348" y="2015591"/>
            <a:ext cx="3600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146"/>
          <p:cNvSpPr txBox="1">
            <a:spLocks noChangeArrowheads="1"/>
          </p:cNvSpPr>
          <p:nvPr/>
        </p:nvSpPr>
        <p:spPr bwMode="auto">
          <a:xfrm>
            <a:off x="4777623" y="2936390"/>
            <a:ext cx="3600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146"/>
          <p:cNvSpPr txBox="1">
            <a:spLocks noChangeArrowheads="1"/>
          </p:cNvSpPr>
          <p:nvPr/>
        </p:nvSpPr>
        <p:spPr bwMode="auto">
          <a:xfrm>
            <a:off x="5280898" y="3857189"/>
            <a:ext cx="36000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146"/>
          <p:cNvSpPr txBox="1">
            <a:spLocks noChangeArrowheads="1"/>
          </p:cNvSpPr>
          <p:nvPr/>
        </p:nvSpPr>
        <p:spPr bwMode="auto">
          <a:xfrm>
            <a:off x="5784173" y="4777988"/>
            <a:ext cx="3396339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点击添加文本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20021</TotalTime>
  <Words>61</Words>
  <Application>Microsoft Office PowerPoint</Application>
  <PresentationFormat>全屏显示(4:3)</PresentationFormat>
  <Paragraphs>15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1025</cp:revision>
  <dcterms:created xsi:type="dcterms:W3CDTF">2009-02-11T05:37:22Z</dcterms:created>
  <dcterms:modified xsi:type="dcterms:W3CDTF">2012-12-13T07:37:11Z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