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1ppt.com/sucai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-PPT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3" name="Picture 2" descr="F:\02 PPT相关收藏\下载图表\下载图表\5.19flickr\3778876854_bbe3360293_o.jpg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0"/>
          <a:stretch>
            <a:fillRect/>
          </a:stretch>
        </p:blipFill>
        <p:spPr bwMode="auto">
          <a:xfrm>
            <a:off x="714375" y="1325339"/>
            <a:ext cx="2995613" cy="4406900"/>
          </a:xfrm>
          <a:prstGeom prst="rect">
            <a:avLst/>
          </a:prstGeom>
          <a:noFill/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Group 3"/>
          <p:cNvGrpSpPr>
            <a:grpSpLocks/>
          </p:cNvGrpSpPr>
          <p:nvPr/>
        </p:nvGrpSpPr>
        <p:grpSpPr bwMode="auto">
          <a:xfrm>
            <a:off x="3906838" y="1841401"/>
            <a:ext cx="4643437" cy="3890838"/>
            <a:chOff x="0" y="0"/>
            <a:chExt cx="4643470" cy="2122372"/>
          </a:xfrm>
        </p:grpSpPr>
        <p:sp>
          <p:nvSpPr>
            <p:cNvPr id="75" name="矩形 6"/>
            <p:cNvSpPr>
              <a:spLocks noChangeArrowheads="1"/>
            </p:cNvSpPr>
            <p:nvPr/>
          </p:nvSpPr>
          <p:spPr bwMode="auto">
            <a:xfrm>
              <a:off x="0" y="0"/>
              <a:ext cx="4643470" cy="2122372"/>
            </a:xfrm>
            <a:prstGeom prst="rect">
              <a:avLst/>
            </a:prstGeom>
            <a:solidFill>
              <a:srgbClr val="7F7F7F">
                <a:alpha val="9804"/>
              </a:srgbClr>
            </a:solidFill>
            <a:ln w="12700">
              <a:solidFill>
                <a:srgbClr val="7F7F7F">
                  <a:alpha val="54117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fontAlgn="ctr">
                <a:buClr>
                  <a:srgbClr val="FF0000"/>
                </a:buClr>
                <a:buSzPct val="70000"/>
              </a:pPr>
              <a:r>
                <a:rPr lang="zh-CN" altLang="en-US" spc="600" dirty="0" smtClean="0">
                  <a:solidFill>
                    <a:schemeClr val="bg1">
                      <a:lumMod val="50000"/>
                    </a:schemeClr>
                  </a:solidFill>
                  <a:latin typeface="方正中倩简体" pitchFamily="65" charset="-122"/>
                  <a:ea typeface="方正中倩简体" pitchFamily="65" charset="-122"/>
                </a:rPr>
                <a:t>文字说明内容</a:t>
              </a:r>
              <a:endParaRPr lang="en-US" altLang="zh-CN" spc="600" dirty="0" smtClean="0">
                <a:solidFill>
                  <a:schemeClr val="bg1">
                    <a:lumMod val="50000"/>
                  </a:schemeClr>
                </a:solidFill>
                <a:latin typeface="方正中倩简体" pitchFamily="65" charset="-122"/>
                <a:ea typeface="方正中倩简体" pitchFamily="65" charset="-122"/>
              </a:endParaRPr>
            </a:p>
            <a:p>
              <a:pPr fontAlgn="ctr">
                <a:buClr>
                  <a:srgbClr val="FF0000"/>
                </a:buClr>
                <a:buSzPct val="70000"/>
              </a:pPr>
              <a:r>
                <a:rPr lang="zh-CN" altLang="en-US" spc="600" dirty="0" smtClean="0">
                  <a:solidFill>
                    <a:schemeClr val="bg1">
                      <a:lumMod val="50000"/>
                    </a:schemeClr>
                  </a:solidFill>
                  <a:latin typeface="方正中倩简体" pitchFamily="65" charset="-122"/>
                  <a:ea typeface="方正中倩简体" pitchFamily="65" charset="-122"/>
                </a:rPr>
                <a:t>文字说明内容</a:t>
              </a:r>
              <a:endParaRPr lang="en-US" altLang="zh-CN" spc="600" dirty="0" smtClean="0">
                <a:solidFill>
                  <a:schemeClr val="bg1">
                    <a:lumMod val="50000"/>
                  </a:schemeClr>
                </a:solidFill>
                <a:latin typeface="方正中倩简体" pitchFamily="65" charset="-122"/>
                <a:ea typeface="方正中倩简体" pitchFamily="65" charset="-122"/>
              </a:endParaRPr>
            </a:p>
            <a:p>
              <a:pPr fontAlgn="ctr">
                <a:buClr>
                  <a:srgbClr val="FF0000"/>
                </a:buClr>
                <a:buSzPct val="70000"/>
              </a:pPr>
              <a:r>
                <a:rPr lang="zh-CN" altLang="en-US" spc="600" dirty="0">
                  <a:solidFill>
                    <a:schemeClr val="bg1">
                      <a:lumMod val="50000"/>
                    </a:schemeClr>
                  </a:solidFill>
                  <a:latin typeface="方正中倩简体" pitchFamily="65" charset="-122"/>
                  <a:ea typeface="方正中倩简体" pitchFamily="65" charset="-122"/>
                </a:rPr>
                <a:t>文字说明内容</a:t>
              </a:r>
              <a:endParaRPr lang="en-US" altLang="zh-CN" spc="600" dirty="0">
                <a:solidFill>
                  <a:schemeClr val="bg1">
                    <a:lumMod val="50000"/>
                  </a:schemeClr>
                </a:solidFill>
                <a:latin typeface="方正中倩简体" pitchFamily="65" charset="-122"/>
                <a:ea typeface="方正中倩简体" pitchFamily="65" charset="-122"/>
              </a:endParaRPr>
            </a:p>
            <a:p>
              <a:pPr fontAlgn="ctr">
                <a:buClr>
                  <a:srgbClr val="FF0000"/>
                </a:buClr>
                <a:buSzPct val="70000"/>
              </a:pPr>
              <a:r>
                <a:rPr lang="zh-CN" altLang="en-US" spc="600" dirty="0">
                  <a:solidFill>
                    <a:schemeClr val="bg1">
                      <a:lumMod val="50000"/>
                    </a:schemeClr>
                  </a:solidFill>
                  <a:latin typeface="方正中倩简体" pitchFamily="65" charset="-122"/>
                  <a:ea typeface="方正中倩简体" pitchFamily="65" charset="-122"/>
                </a:rPr>
                <a:t>文字说明内容</a:t>
              </a:r>
            </a:p>
            <a:p>
              <a:pPr fontAlgn="ctr">
                <a:buClr>
                  <a:srgbClr val="FF0000"/>
                </a:buClr>
                <a:buSzPct val="70000"/>
              </a:pPr>
              <a:r>
                <a:rPr lang="zh-CN" altLang="en-US" spc="600" dirty="0">
                  <a:solidFill>
                    <a:schemeClr val="bg1">
                      <a:lumMod val="50000"/>
                    </a:schemeClr>
                  </a:solidFill>
                  <a:latin typeface="方正中倩简体" pitchFamily="65" charset="-122"/>
                  <a:ea typeface="方正中倩简体" pitchFamily="65" charset="-122"/>
                </a:rPr>
                <a:t>文字说明内容</a:t>
              </a:r>
              <a:endParaRPr lang="en-US" altLang="zh-CN" spc="600" dirty="0">
                <a:solidFill>
                  <a:schemeClr val="bg1">
                    <a:lumMod val="50000"/>
                  </a:schemeClr>
                </a:solidFill>
                <a:latin typeface="方正中倩简体" pitchFamily="65" charset="-122"/>
                <a:ea typeface="方正中倩简体" pitchFamily="65" charset="-122"/>
              </a:endParaRPr>
            </a:p>
            <a:p>
              <a:pPr fontAlgn="ctr">
                <a:buClr>
                  <a:srgbClr val="FF0000"/>
                </a:buClr>
                <a:buSzPct val="70000"/>
              </a:pPr>
              <a:r>
                <a:rPr lang="zh-CN" altLang="en-US" spc="600" dirty="0">
                  <a:solidFill>
                    <a:schemeClr val="bg1">
                      <a:lumMod val="50000"/>
                    </a:schemeClr>
                  </a:solidFill>
                  <a:latin typeface="方正中倩简体" pitchFamily="65" charset="-122"/>
                  <a:ea typeface="方正中倩简体" pitchFamily="65" charset="-122"/>
                </a:rPr>
                <a:t>文字说明内容</a:t>
              </a:r>
            </a:p>
            <a:p>
              <a:pPr fontAlgn="ctr">
                <a:buClr>
                  <a:srgbClr val="FF0000"/>
                </a:buClr>
                <a:buSzPct val="70000"/>
              </a:pPr>
              <a:r>
                <a:rPr lang="zh-CN" altLang="en-US" spc="600" dirty="0">
                  <a:solidFill>
                    <a:schemeClr val="bg1">
                      <a:lumMod val="50000"/>
                    </a:schemeClr>
                  </a:solidFill>
                  <a:latin typeface="方正中倩简体" pitchFamily="65" charset="-122"/>
                  <a:ea typeface="方正中倩简体" pitchFamily="65" charset="-122"/>
                </a:rPr>
                <a:t>文字说明内容</a:t>
              </a:r>
              <a:endParaRPr lang="en-US" altLang="zh-CN" spc="600" dirty="0">
                <a:solidFill>
                  <a:schemeClr val="bg1">
                    <a:lumMod val="50000"/>
                  </a:schemeClr>
                </a:solidFill>
                <a:latin typeface="方正中倩简体" pitchFamily="65" charset="-122"/>
                <a:ea typeface="方正中倩简体" pitchFamily="65" charset="-122"/>
              </a:endParaRPr>
            </a:p>
            <a:p>
              <a:pPr fontAlgn="ctr">
                <a:buClr>
                  <a:srgbClr val="FF0000"/>
                </a:buClr>
                <a:buSzPct val="70000"/>
              </a:pPr>
              <a:r>
                <a:rPr lang="zh-CN" altLang="en-US" spc="600" dirty="0">
                  <a:solidFill>
                    <a:schemeClr val="bg1">
                      <a:lumMod val="50000"/>
                    </a:schemeClr>
                  </a:solidFill>
                  <a:latin typeface="方正中倩简体" pitchFamily="65" charset="-122"/>
                  <a:ea typeface="方正中倩简体" pitchFamily="65" charset="-122"/>
                </a:rPr>
                <a:t>文字说明内容</a:t>
              </a:r>
            </a:p>
            <a:p>
              <a:pPr fontAlgn="ctr">
                <a:buClr>
                  <a:srgbClr val="FF0000"/>
                </a:buClr>
                <a:buSzPct val="70000"/>
              </a:pPr>
              <a:r>
                <a:rPr lang="zh-CN" altLang="en-US" spc="600" dirty="0">
                  <a:solidFill>
                    <a:schemeClr val="bg1">
                      <a:lumMod val="50000"/>
                    </a:schemeClr>
                  </a:solidFill>
                  <a:latin typeface="方正中倩简体" pitchFamily="65" charset="-122"/>
                  <a:ea typeface="方正中倩简体" pitchFamily="65" charset="-122"/>
                </a:rPr>
                <a:t>文字说明内容</a:t>
              </a:r>
              <a:endParaRPr lang="en-US" altLang="zh-CN" spc="600" dirty="0">
                <a:solidFill>
                  <a:schemeClr val="bg1">
                    <a:lumMod val="50000"/>
                  </a:schemeClr>
                </a:solidFill>
                <a:latin typeface="方正中倩简体" pitchFamily="65" charset="-122"/>
                <a:ea typeface="方正中倩简体" pitchFamily="65" charset="-122"/>
              </a:endParaRPr>
            </a:p>
            <a:p>
              <a:pPr fontAlgn="ctr">
                <a:buClr>
                  <a:srgbClr val="FF0000"/>
                </a:buClr>
                <a:buSzPct val="70000"/>
              </a:pPr>
              <a:r>
                <a:rPr lang="zh-CN" altLang="en-US" spc="600" dirty="0">
                  <a:solidFill>
                    <a:schemeClr val="bg1">
                      <a:lumMod val="50000"/>
                    </a:schemeClr>
                  </a:solidFill>
                  <a:latin typeface="方正中倩简体" pitchFamily="65" charset="-122"/>
                  <a:ea typeface="方正中倩简体" pitchFamily="65" charset="-122"/>
                </a:rPr>
                <a:t>文字说明内容</a:t>
              </a:r>
            </a:p>
            <a:p>
              <a:pPr fontAlgn="ctr">
                <a:buClr>
                  <a:srgbClr val="FF0000"/>
                </a:buClr>
                <a:buSzPct val="70000"/>
              </a:pPr>
              <a:r>
                <a:rPr lang="zh-CN" altLang="en-US" spc="600" dirty="0">
                  <a:solidFill>
                    <a:schemeClr val="bg1">
                      <a:lumMod val="50000"/>
                    </a:schemeClr>
                  </a:solidFill>
                  <a:latin typeface="方正中倩简体" pitchFamily="65" charset="-122"/>
                  <a:ea typeface="方正中倩简体" pitchFamily="65" charset="-122"/>
                </a:rPr>
                <a:t>文字说明内容</a:t>
              </a:r>
              <a:endParaRPr lang="en-US" altLang="zh-CN" spc="600" dirty="0">
                <a:solidFill>
                  <a:schemeClr val="bg1">
                    <a:lumMod val="50000"/>
                  </a:schemeClr>
                </a:solidFill>
                <a:latin typeface="方正中倩简体" pitchFamily="65" charset="-122"/>
                <a:ea typeface="方正中倩简体" pitchFamily="65" charset="-122"/>
              </a:endParaRPr>
            </a:p>
            <a:p>
              <a:pPr fontAlgn="ctr">
                <a:buClr>
                  <a:srgbClr val="FF0000"/>
                </a:buClr>
                <a:buSzPct val="70000"/>
              </a:pPr>
              <a:r>
                <a:rPr lang="zh-CN" altLang="en-US" spc="600" dirty="0">
                  <a:solidFill>
                    <a:schemeClr val="bg1">
                      <a:lumMod val="50000"/>
                    </a:schemeClr>
                  </a:solidFill>
                  <a:latin typeface="方正中倩简体" pitchFamily="65" charset="-122"/>
                  <a:ea typeface="方正中倩简体" pitchFamily="65" charset="-122"/>
                </a:rPr>
                <a:t>文字说明内容</a:t>
              </a:r>
            </a:p>
            <a:p>
              <a:pPr fontAlgn="ctr">
                <a:buClr>
                  <a:srgbClr val="FF0000"/>
                </a:buClr>
                <a:buSzPct val="70000"/>
              </a:pPr>
              <a:endParaRPr lang="zh-CN" altLang="en-US" spc="600" dirty="0">
                <a:solidFill>
                  <a:schemeClr val="bg1">
                    <a:lumMod val="50000"/>
                  </a:schemeClr>
                </a:solidFill>
                <a:latin typeface="方正中倩简体" pitchFamily="65" charset="-122"/>
                <a:ea typeface="方正中倩简体" pitchFamily="65" charset="-122"/>
              </a:endParaRPr>
            </a:p>
          </p:txBody>
        </p:sp>
        <p:sp>
          <p:nvSpPr>
            <p:cNvPr id="76" name="Rectangle 13"/>
            <p:cNvSpPr>
              <a:spLocks noChangeArrowheads="1"/>
            </p:cNvSpPr>
            <p:nvPr/>
          </p:nvSpPr>
          <p:spPr bwMode="auto">
            <a:xfrm>
              <a:off x="142876" y="71433"/>
              <a:ext cx="4357718" cy="1938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zh-CN" altLang="en-US" sz="15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7" name="TextBox 146"/>
          <p:cNvSpPr txBox="1">
            <a:spLocks noChangeArrowheads="1"/>
          </p:cNvSpPr>
          <p:nvPr/>
        </p:nvSpPr>
        <p:spPr bwMode="auto">
          <a:xfrm>
            <a:off x="3835400" y="1412776"/>
            <a:ext cx="34147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18541</TotalTime>
  <Words>49</Words>
  <Application>Microsoft Office PowerPoint</Application>
  <PresentationFormat>全屏显示(4:3)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846</cp:revision>
  <dcterms:created xsi:type="dcterms:W3CDTF">2009-02-11T05:37:22Z</dcterms:created>
  <dcterms:modified xsi:type="dcterms:W3CDTF">2012-12-13T07:32:54Z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