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8" name="Group 2"/>
          <p:cNvGrpSpPr>
            <a:grpSpLocks/>
          </p:cNvGrpSpPr>
          <p:nvPr/>
        </p:nvGrpSpPr>
        <p:grpSpPr bwMode="auto">
          <a:xfrm>
            <a:off x="5162550" y="2595588"/>
            <a:ext cx="3552825" cy="2366962"/>
            <a:chOff x="0" y="0"/>
            <a:chExt cx="3553141" cy="2367260"/>
          </a:xfrm>
        </p:grpSpPr>
        <p:sp>
          <p:nvSpPr>
            <p:cNvPr id="99" name="任意多边形 3"/>
            <p:cNvSpPr>
              <a:spLocks noChangeArrowheads="1"/>
            </p:cNvSpPr>
            <p:nvPr/>
          </p:nvSpPr>
          <p:spPr bwMode="auto">
            <a:xfrm flipH="1">
              <a:off x="0" y="0"/>
              <a:ext cx="1187556" cy="252444"/>
            </a:xfrm>
            <a:custGeom>
              <a:avLst/>
              <a:gdLst>
                <a:gd name="T0" fmla="*/ 1129833 w 1248228"/>
                <a:gd name="T1" fmla="*/ 0 h 290286"/>
                <a:gd name="T2" fmla="*/ 420403 w 1248228"/>
                <a:gd name="T3" fmla="*/ 0 h 290286"/>
                <a:gd name="T4" fmla="*/ 0 w 1248228"/>
                <a:gd name="T5" fmla="*/ 219535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任意多边形 4"/>
            <p:cNvSpPr>
              <a:spLocks noChangeArrowheads="1"/>
            </p:cNvSpPr>
            <p:nvPr/>
          </p:nvSpPr>
          <p:spPr bwMode="auto">
            <a:xfrm flipH="1" flipV="1">
              <a:off x="0" y="2114816"/>
              <a:ext cx="1187556" cy="252444"/>
            </a:xfrm>
            <a:custGeom>
              <a:avLst/>
              <a:gdLst>
                <a:gd name="T0" fmla="*/ 1129833 w 1248228"/>
                <a:gd name="T1" fmla="*/ 0 h 290286"/>
                <a:gd name="T2" fmla="*/ 420403 w 1248228"/>
                <a:gd name="T3" fmla="*/ 0 h 290286"/>
                <a:gd name="T4" fmla="*/ 0 w 1248228"/>
                <a:gd name="T5" fmla="*/ 219535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1" name="直接连接符 5"/>
            <p:cNvCxnSpPr>
              <a:cxnSpLocks noChangeShapeType="1"/>
            </p:cNvCxnSpPr>
            <p:nvPr/>
          </p:nvCxnSpPr>
          <p:spPr bwMode="auto">
            <a:xfrm rot="300000">
              <a:off x="541386" y="831955"/>
              <a:ext cx="647758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直接连接符 6"/>
            <p:cNvCxnSpPr>
              <a:cxnSpLocks noChangeShapeType="1"/>
            </p:cNvCxnSpPr>
            <p:nvPr/>
          </p:nvCxnSpPr>
          <p:spPr bwMode="auto">
            <a:xfrm rot="-300000">
              <a:off x="541386" y="1621041"/>
              <a:ext cx="647758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Box 146"/>
            <p:cNvSpPr txBox="1">
              <a:spLocks noChangeArrowheads="1"/>
            </p:cNvSpPr>
            <p:nvPr/>
          </p:nvSpPr>
          <p:spPr bwMode="auto">
            <a:xfrm>
              <a:off x="1171875" y="82321"/>
              <a:ext cx="23812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146"/>
            <p:cNvSpPr txBox="1">
              <a:spLocks noChangeArrowheads="1"/>
            </p:cNvSpPr>
            <p:nvPr/>
          </p:nvSpPr>
          <p:spPr bwMode="auto">
            <a:xfrm>
              <a:off x="1171679" y="706526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TextBox 146"/>
            <p:cNvSpPr txBox="1">
              <a:spLocks noChangeArrowheads="1"/>
            </p:cNvSpPr>
            <p:nvPr/>
          </p:nvSpPr>
          <p:spPr bwMode="auto">
            <a:xfrm>
              <a:off x="1171679" y="1438456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Box 146"/>
            <p:cNvSpPr txBox="1">
              <a:spLocks noChangeArrowheads="1"/>
            </p:cNvSpPr>
            <p:nvPr/>
          </p:nvSpPr>
          <p:spPr bwMode="auto">
            <a:xfrm>
              <a:off x="1171679" y="1971923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>
            <a:off x="357188" y="2711475"/>
            <a:ext cx="3562350" cy="2206625"/>
            <a:chOff x="0" y="0"/>
            <a:chExt cx="3561792" cy="2207606"/>
          </a:xfrm>
        </p:grpSpPr>
        <p:sp>
          <p:nvSpPr>
            <p:cNvPr id="108" name="任意多边形 1"/>
            <p:cNvSpPr>
              <a:spLocks noChangeArrowheads="1"/>
            </p:cNvSpPr>
            <p:nvPr/>
          </p:nvSpPr>
          <p:spPr bwMode="auto">
            <a:xfrm>
              <a:off x="2374528" y="0"/>
              <a:ext cx="1187264" cy="252525"/>
            </a:xfrm>
            <a:custGeom>
              <a:avLst/>
              <a:gdLst>
                <a:gd name="T0" fmla="*/ 1129278 w 1248228"/>
                <a:gd name="T1" fmla="*/ 0 h 290286"/>
                <a:gd name="T2" fmla="*/ 420197 w 1248228"/>
                <a:gd name="T3" fmla="*/ 0 h 290286"/>
                <a:gd name="T4" fmla="*/ 0 w 1248228"/>
                <a:gd name="T5" fmla="*/ 219676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任意多边形 2"/>
            <p:cNvSpPr>
              <a:spLocks noChangeArrowheads="1"/>
            </p:cNvSpPr>
            <p:nvPr/>
          </p:nvSpPr>
          <p:spPr bwMode="auto">
            <a:xfrm flipV="1">
              <a:off x="2374528" y="1955082"/>
              <a:ext cx="1187264" cy="252524"/>
            </a:xfrm>
            <a:custGeom>
              <a:avLst/>
              <a:gdLst>
                <a:gd name="T0" fmla="*/ 1129278 w 1248228"/>
                <a:gd name="T1" fmla="*/ 0 h 290286"/>
                <a:gd name="T2" fmla="*/ 420197 w 1248228"/>
                <a:gd name="T3" fmla="*/ 0 h 290286"/>
                <a:gd name="T4" fmla="*/ 0 w 1248228"/>
                <a:gd name="T5" fmla="*/ 219674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0" name="直接连接符 7"/>
            <p:cNvCxnSpPr>
              <a:cxnSpLocks noChangeShapeType="1"/>
            </p:cNvCxnSpPr>
            <p:nvPr/>
          </p:nvCxnSpPr>
          <p:spPr bwMode="auto">
            <a:xfrm>
              <a:off x="2374528" y="1256271"/>
              <a:ext cx="647599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1" name="TextBox 146"/>
            <p:cNvSpPr txBox="1">
              <a:spLocks noChangeArrowheads="1"/>
            </p:cNvSpPr>
            <p:nvPr/>
          </p:nvSpPr>
          <p:spPr bwMode="auto">
            <a:xfrm>
              <a:off x="0" y="1797849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12" name="TextBox 146"/>
            <p:cNvSpPr txBox="1">
              <a:spLocks noChangeArrowheads="1"/>
            </p:cNvSpPr>
            <p:nvPr/>
          </p:nvSpPr>
          <p:spPr bwMode="auto">
            <a:xfrm>
              <a:off x="0" y="1102215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13" name="TextBox 146"/>
            <p:cNvSpPr txBox="1">
              <a:spLocks noChangeArrowheads="1"/>
            </p:cNvSpPr>
            <p:nvPr/>
          </p:nvSpPr>
          <p:spPr bwMode="auto">
            <a:xfrm>
              <a:off x="0" y="84175"/>
              <a:ext cx="2363417" cy="3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114" name="Group 18"/>
          <p:cNvGrpSpPr>
            <a:grpSpLocks noChangeAspect="1"/>
          </p:cNvGrpSpPr>
          <p:nvPr/>
        </p:nvGrpSpPr>
        <p:grpSpPr bwMode="auto">
          <a:xfrm>
            <a:off x="3078163" y="2271738"/>
            <a:ext cx="2987675" cy="2987675"/>
            <a:chOff x="0" y="0"/>
            <a:chExt cx="2988000" cy="2988000"/>
          </a:xfrm>
        </p:grpSpPr>
        <p:sp>
          <p:nvSpPr>
            <p:cNvPr id="115" name="饼形 15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527784" y="691564"/>
                  </a:moveTo>
                  <a:lnTo>
                    <a:pt x="2527783" y="691564"/>
                  </a:lnTo>
                  <a:cubicBezTo>
                    <a:pt x="2639645" y="891885"/>
                    <a:pt x="2698588" y="1117418"/>
                    <a:pt x="2699041" y="1346855"/>
                  </a:cubicBezTo>
                  <a:lnTo>
                    <a:pt x="1349522" y="1349522"/>
                  </a:lnTo>
                  <a:lnTo>
                    <a:pt x="2527784" y="691564"/>
                  </a:lnTo>
                  <a:close/>
                </a:path>
              </a:pathLst>
            </a:custGeom>
            <a:solidFill>
              <a:srgbClr val="F2F2F2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饼形 16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699042" y="1347120"/>
                  </a:moveTo>
                  <a:lnTo>
                    <a:pt x="2699041" y="1347120"/>
                  </a:lnTo>
                  <a:cubicBezTo>
                    <a:pt x="2699043" y="1347920"/>
                    <a:pt x="2699044" y="1348721"/>
                    <a:pt x="2699044" y="1349522"/>
                  </a:cubicBezTo>
                  <a:cubicBezTo>
                    <a:pt x="2699044" y="1668689"/>
                    <a:pt x="2585922" y="1977527"/>
                    <a:pt x="2379771" y="2221185"/>
                  </a:cubicBezTo>
                  <a:lnTo>
                    <a:pt x="1349522" y="1349522"/>
                  </a:lnTo>
                  <a:lnTo>
                    <a:pt x="2699042" y="1347120"/>
                  </a:lnTo>
                  <a:close/>
                </a:path>
              </a:pathLst>
            </a:custGeom>
            <a:solidFill>
              <a:srgbClr val="D9D9D9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饼形 17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379824" y="2221123"/>
                  </a:moveTo>
                  <a:lnTo>
                    <a:pt x="2379823" y="2221122"/>
                  </a:lnTo>
                  <a:cubicBezTo>
                    <a:pt x="2123408" y="2524225"/>
                    <a:pt x="1746536" y="2699043"/>
                    <a:pt x="1349522" y="2699044"/>
                  </a:cubicBezTo>
                  <a:cubicBezTo>
                    <a:pt x="1346404" y="2699044"/>
                    <a:pt x="1343287" y="2699033"/>
                    <a:pt x="1340171" y="2699011"/>
                  </a:cubicBezTo>
                  <a:lnTo>
                    <a:pt x="1349522" y="1349522"/>
                  </a:lnTo>
                  <a:lnTo>
                    <a:pt x="2379824" y="2221123"/>
                  </a:lnTo>
                  <a:close/>
                </a:path>
              </a:pathLst>
            </a:custGeom>
            <a:solidFill>
              <a:srgbClr val="BFBFBF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饼形 18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1343308" y="2699030"/>
                  </a:moveTo>
                  <a:lnTo>
                    <a:pt x="1343308" y="2699029"/>
                  </a:lnTo>
                  <a:cubicBezTo>
                    <a:pt x="917997" y="2697071"/>
                    <a:pt x="518497" y="2494729"/>
                    <a:pt x="265268" y="2153017"/>
                  </a:cubicBezTo>
                  <a:lnTo>
                    <a:pt x="1349522" y="1349522"/>
                  </a:lnTo>
                  <a:lnTo>
                    <a:pt x="1343308" y="2699030"/>
                  </a:lnTo>
                  <a:close/>
                </a:path>
              </a:pathLst>
            </a:custGeom>
            <a:solidFill>
              <a:srgbClr val="A6A6A6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饼形 19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68984" y="2158007"/>
                  </a:moveTo>
                  <a:lnTo>
                    <a:pt x="268984" y="2158006"/>
                  </a:lnTo>
                  <a:cubicBezTo>
                    <a:pt x="94366" y="1924631"/>
                    <a:pt x="0" y="1640993"/>
                    <a:pt x="0" y="1349522"/>
                  </a:cubicBezTo>
                  <a:cubicBezTo>
                    <a:pt x="-1" y="1216463"/>
                    <a:pt x="19678" y="1084136"/>
                    <a:pt x="58395" y="956836"/>
                  </a:cubicBezTo>
                  <a:lnTo>
                    <a:pt x="1349522" y="1349522"/>
                  </a:lnTo>
                  <a:lnTo>
                    <a:pt x="268984" y="2158007"/>
                  </a:lnTo>
                  <a:close/>
                </a:path>
              </a:pathLst>
            </a:custGeom>
            <a:solidFill>
              <a:srgbClr val="7F7F7F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饼形 20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60010" y="951566"/>
                  </a:moveTo>
                  <a:lnTo>
                    <a:pt x="60010" y="951566"/>
                  </a:lnTo>
                  <a:cubicBezTo>
                    <a:pt x="234591" y="385863"/>
                    <a:pt x="757493" y="-1"/>
                    <a:pt x="1349522" y="0"/>
                  </a:cubicBezTo>
                  <a:cubicBezTo>
                    <a:pt x="1349522" y="0"/>
                    <a:pt x="1349522" y="0"/>
                    <a:pt x="1349522" y="0"/>
                  </a:cubicBezTo>
                  <a:lnTo>
                    <a:pt x="1349522" y="1349522"/>
                  </a:lnTo>
                  <a:lnTo>
                    <a:pt x="60010" y="951566"/>
                  </a:lnTo>
                  <a:close/>
                </a:path>
              </a:pathLst>
            </a:custGeom>
            <a:solidFill>
              <a:srgbClr val="595959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饼形 21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1348283" y="1"/>
                  </a:moveTo>
                  <a:lnTo>
                    <a:pt x="1348282" y="0"/>
                  </a:lnTo>
                  <a:cubicBezTo>
                    <a:pt x="1348695" y="0"/>
                    <a:pt x="1349108" y="-1"/>
                    <a:pt x="1349522" y="0"/>
                  </a:cubicBezTo>
                  <a:cubicBezTo>
                    <a:pt x="1839980" y="0"/>
                    <a:pt x="2291827" y="266092"/>
                    <a:pt x="2529699" y="695005"/>
                  </a:cubicBezTo>
                  <a:lnTo>
                    <a:pt x="1349522" y="1349522"/>
                  </a:lnTo>
                  <a:lnTo>
                    <a:pt x="1348283" y="1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椭圆 22"/>
            <p:cNvSpPr>
              <a:spLocks noChangeAspect="1"/>
            </p:cNvSpPr>
            <p:nvPr/>
          </p:nvSpPr>
          <p:spPr bwMode="auto">
            <a:xfrm>
              <a:off x="0" y="0"/>
              <a:ext cx="2988000" cy="298800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23" name="TextBox 146"/>
          <p:cNvSpPr txBox="1">
            <a:spLocks noChangeArrowheads="1"/>
          </p:cNvSpPr>
          <p:nvPr/>
        </p:nvSpPr>
        <p:spPr bwMode="auto">
          <a:xfrm>
            <a:off x="2947988" y="1628800"/>
            <a:ext cx="324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45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1024</cp:revision>
  <dcterms:created xsi:type="dcterms:W3CDTF">2009-02-11T05:37:22Z</dcterms:created>
  <dcterms:modified xsi:type="dcterms:W3CDTF">2012-12-13T06:17:01Z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