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网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Group 2"/>
          <p:cNvGrpSpPr>
            <a:grpSpLocks/>
          </p:cNvGrpSpPr>
          <p:nvPr/>
        </p:nvGrpSpPr>
        <p:grpSpPr bwMode="auto">
          <a:xfrm>
            <a:off x="1222375" y="2075582"/>
            <a:ext cx="2754313" cy="2754312"/>
            <a:chOff x="0" y="0"/>
            <a:chExt cx="2754000" cy="2754000"/>
          </a:xfrm>
        </p:grpSpPr>
        <p:grpSp>
          <p:nvGrpSpPr>
            <p:cNvPr id="36" name="Group 3"/>
            <p:cNvGrpSpPr>
              <a:grpSpLocks noChangeAspect="1"/>
            </p:cNvGrpSpPr>
            <p:nvPr/>
          </p:nvGrpSpPr>
          <p:grpSpPr bwMode="auto">
            <a:xfrm>
              <a:off x="0" y="0"/>
              <a:ext cx="2754000" cy="2754000"/>
              <a:chOff x="0" y="0"/>
              <a:chExt cx="3060000" cy="3060000"/>
            </a:xfrm>
          </p:grpSpPr>
          <p:sp>
            <p:nvSpPr>
              <p:cNvPr id="38" name="椭圆 2"/>
              <p:cNvSpPr>
                <a:spLocks noChangeAspect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noFill/>
              <a:ln w="762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39" name="椭圆 3"/>
              <p:cNvSpPr>
                <a:spLocks noChangeAspect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rgbClr val="FFFFFF">
                  <a:alpha val="25098"/>
                </a:srgb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  <p:sp>
          <p:nvSpPr>
            <p:cNvPr id="37" name="Rectangle 13"/>
            <p:cNvSpPr>
              <a:spLocks noChangeArrowheads="1"/>
            </p:cNvSpPr>
            <p:nvPr/>
          </p:nvSpPr>
          <p:spPr bwMode="auto">
            <a:xfrm>
              <a:off x="690485" y="1023821"/>
              <a:ext cx="1373031" cy="706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40" name="Group 7"/>
          <p:cNvGrpSpPr>
            <a:grpSpLocks/>
          </p:cNvGrpSpPr>
          <p:nvPr/>
        </p:nvGrpSpPr>
        <p:grpSpPr bwMode="auto">
          <a:xfrm>
            <a:off x="3549650" y="2096219"/>
            <a:ext cx="4371975" cy="388938"/>
            <a:chOff x="0" y="0"/>
            <a:chExt cx="4372005" cy="388800"/>
          </a:xfrm>
        </p:grpSpPr>
        <p:sp>
          <p:nvSpPr>
            <p:cNvPr id="41" name="矩形 6"/>
            <p:cNvSpPr>
              <a:spLocks/>
            </p:cNvSpPr>
            <p:nvPr/>
          </p:nvSpPr>
          <p:spPr bwMode="auto">
            <a:xfrm>
              <a:off x="0" y="0"/>
              <a:ext cx="4372005" cy="3888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43" name="TextBox 146"/>
            <p:cNvSpPr txBox="1">
              <a:spLocks noChangeArrowheads="1"/>
            </p:cNvSpPr>
            <p:nvPr/>
          </p:nvSpPr>
          <p:spPr bwMode="auto">
            <a:xfrm>
              <a:off x="192882" y="25123"/>
              <a:ext cx="19116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Box 146"/>
          <p:cNvSpPr txBox="1">
            <a:spLocks noChangeArrowheads="1"/>
          </p:cNvSpPr>
          <p:nvPr/>
        </p:nvSpPr>
        <p:spPr bwMode="auto">
          <a:xfrm>
            <a:off x="3889375" y="2537544"/>
            <a:ext cx="40322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45" name="Group 11"/>
          <p:cNvGrpSpPr>
            <a:grpSpLocks/>
          </p:cNvGrpSpPr>
          <p:nvPr/>
        </p:nvGrpSpPr>
        <p:grpSpPr bwMode="auto">
          <a:xfrm>
            <a:off x="4192588" y="3261444"/>
            <a:ext cx="3729037" cy="388938"/>
            <a:chOff x="0" y="0"/>
            <a:chExt cx="3729063" cy="388800"/>
          </a:xfrm>
        </p:grpSpPr>
        <p:sp>
          <p:nvSpPr>
            <p:cNvPr id="46" name="矩形 5"/>
            <p:cNvSpPr>
              <a:spLocks/>
            </p:cNvSpPr>
            <p:nvPr/>
          </p:nvSpPr>
          <p:spPr bwMode="auto">
            <a:xfrm>
              <a:off x="0" y="0"/>
              <a:ext cx="3729063" cy="388800"/>
            </a:xfrm>
            <a:prstGeom prst="rect">
              <a:avLst/>
            </a:prstGeom>
            <a:solidFill>
              <a:srgbClr val="7F7F7F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7" name="TextBox 146"/>
            <p:cNvSpPr txBox="1">
              <a:spLocks noChangeArrowheads="1"/>
            </p:cNvSpPr>
            <p:nvPr/>
          </p:nvSpPr>
          <p:spPr bwMode="auto">
            <a:xfrm>
              <a:off x="255719" y="25123"/>
              <a:ext cx="19116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TextBox 146"/>
          <p:cNvSpPr txBox="1">
            <a:spLocks noChangeArrowheads="1"/>
          </p:cNvSpPr>
          <p:nvPr/>
        </p:nvSpPr>
        <p:spPr bwMode="auto">
          <a:xfrm>
            <a:off x="4257675" y="3699594"/>
            <a:ext cx="36639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49" name="Group 15"/>
          <p:cNvGrpSpPr>
            <a:grpSpLocks/>
          </p:cNvGrpSpPr>
          <p:nvPr/>
        </p:nvGrpSpPr>
        <p:grpSpPr bwMode="auto">
          <a:xfrm>
            <a:off x="3549650" y="4433019"/>
            <a:ext cx="4371975" cy="388938"/>
            <a:chOff x="0" y="0"/>
            <a:chExt cx="4372005" cy="388800"/>
          </a:xfrm>
        </p:grpSpPr>
        <p:sp>
          <p:nvSpPr>
            <p:cNvPr id="50" name="矩形 4"/>
            <p:cNvSpPr>
              <a:spLocks/>
            </p:cNvSpPr>
            <p:nvPr/>
          </p:nvSpPr>
          <p:spPr bwMode="auto">
            <a:xfrm>
              <a:off x="0" y="0"/>
              <a:ext cx="4372005" cy="388800"/>
            </a:xfrm>
            <a:prstGeom prst="rect">
              <a:avLst/>
            </a:prstGeom>
            <a:solidFill>
              <a:srgbClr val="595959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1" name="TextBox 146"/>
            <p:cNvSpPr txBox="1">
              <a:spLocks noChangeArrowheads="1"/>
            </p:cNvSpPr>
            <p:nvPr/>
          </p:nvSpPr>
          <p:spPr bwMode="auto">
            <a:xfrm>
              <a:off x="192882" y="25123"/>
              <a:ext cx="19116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TextBox 146"/>
          <p:cNvSpPr txBox="1">
            <a:spLocks noChangeArrowheads="1"/>
          </p:cNvSpPr>
          <p:nvPr/>
        </p:nvSpPr>
        <p:spPr bwMode="auto">
          <a:xfrm>
            <a:off x="3743325" y="4879107"/>
            <a:ext cx="40306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53" name="Group 19"/>
          <p:cNvGrpSpPr>
            <a:grpSpLocks/>
          </p:cNvGrpSpPr>
          <p:nvPr/>
        </p:nvGrpSpPr>
        <p:grpSpPr bwMode="auto">
          <a:xfrm>
            <a:off x="2873375" y="1916832"/>
            <a:ext cx="747713" cy="741362"/>
            <a:chOff x="0" y="0"/>
            <a:chExt cx="747186" cy="740914"/>
          </a:xfrm>
        </p:grpSpPr>
        <p:grpSp>
          <p:nvGrpSpPr>
            <p:cNvPr id="54" name="Group 20"/>
            <p:cNvGrpSpPr>
              <a:grpSpLocks noChangeAspect="1"/>
            </p:cNvGrpSpPr>
            <p:nvPr/>
          </p:nvGrpSpPr>
          <p:grpSpPr bwMode="auto">
            <a:xfrm>
              <a:off x="3136" y="0"/>
              <a:ext cx="740914" cy="740914"/>
              <a:chOff x="0" y="0"/>
              <a:chExt cx="823237" cy="823237"/>
            </a:xfrm>
          </p:grpSpPr>
          <p:sp>
            <p:nvSpPr>
              <p:cNvPr id="56" name="椭圆 1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3237" cy="8232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57" name="椭圆 12"/>
              <p:cNvSpPr>
                <a:spLocks noChangeAspect="1"/>
              </p:cNvSpPr>
              <p:nvPr/>
            </p:nvSpPr>
            <p:spPr bwMode="auto">
              <a:xfrm>
                <a:off x="51620" y="51621"/>
                <a:ext cx="720000" cy="720000"/>
              </a:xfrm>
              <a:prstGeom prst="ellipse">
                <a:avLst/>
              </a:prstGeom>
              <a:solidFill>
                <a:srgbClr val="C00000">
                  <a:alpha val="79999"/>
                </a:srgbClr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sp>
          <p:nvSpPr>
            <p:cNvPr id="55" name="Rectangle 13"/>
            <p:cNvSpPr>
              <a:spLocks noChangeArrowheads="1"/>
            </p:cNvSpPr>
            <p:nvPr/>
          </p:nvSpPr>
          <p:spPr bwMode="auto">
            <a:xfrm>
              <a:off x="0" y="170402"/>
              <a:ext cx="7471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Group 24"/>
          <p:cNvGrpSpPr>
            <a:grpSpLocks/>
          </p:cNvGrpSpPr>
          <p:nvPr/>
        </p:nvGrpSpPr>
        <p:grpSpPr bwMode="auto">
          <a:xfrm>
            <a:off x="3581400" y="3083644"/>
            <a:ext cx="747713" cy="739775"/>
            <a:chOff x="0" y="0"/>
            <a:chExt cx="747186" cy="739990"/>
          </a:xfrm>
        </p:grpSpPr>
        <p:grpSp>
          <p:nvGrpSpPr>
            <p:cNvPr id="59" name="Group 25"/>
            <p:cNvGrpSpPr>
              <a:grpSpLocks noChangeAspect="1"/>
            </p:cNvGrpSpPr>
            <p:nvPr/>
          </p:nvGrpSpPr>
          <p:grpSpPr bwMode="auto">
            <a:xfrm>
              <a:off x="3598" y="0"/>
              <a:ext cx="739990" cy="739990"/>
              <a:chOff x="0" y="0"/>
              <a:chExt cx="822211" cy="822211"/>
            </a:xfrm>
          </p:grpSpPr>
          <p:sp>
            <p:nvSpPr>
              <p:cNvPr id="61" name="椭圆 8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211" cy="822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62" name="椭圆 9"/>
              <p:cNvSpPr>
                <a:spLocks noChangeAspect="1"/>
              </p:cNvSpPr>
              <p:nvPr/>
            </p:nvSpPr>
            <p:spPr bwMode="auto">
              <a:xfrm>
                <a:off x="50644" y="51168"/>
                <a:ext cx="720921" cy="719876"/>
              </a:xfrm>
              <a:prstGeom prst="ellipse">
                <a:avLst/>
              </a:prstGeom>
              <a:solidFill>
                <a:srgbClr val="7F7F7F">
                  <a:alpha val="79999"/>
                </a:srgbClr>
              </a:solidFill>
              <a:ln w="12700">
                <a:solidFill>
                  <a:srgbClr val="7F7F7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0" y="169940"/>
              <a:ext cx="7471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Group 29"/>
          <p:cNvGrpSpPr>
            <a:grpSpLocks/>
          </p:cNvGrpSpPr>
          <p:nvPr/>
        </p:nvGrpSpPr>
        <p:grpSpPr bwMode="auto">
          <a:xfrm>
            <a:off x="2873375" y="4258394"/>
            <a:ext cx="747713" cy="739775"/>
            <a:chOff x="0" y="0"/>
            <a:chExt cx="747186" cy="740120"/>
          </a:xfrm>
        </p:grpSpPr>
        <p:grpSp>
          <p:nvGrpSpPr>
            <p:cNvPr id="64" name="Group 30"/>
            <p:cNvGrpSpPr>
              <a:grpSpLocks noChangeAspect="1"/>
            </p:cNvGrpSpPr>
            <p:nvPr/>
          </p:nvGrpSpPr>
          <p:grpSpPr bwMode="auto">
            <a:xfrm>
              <a:off x="3533" y="0"/>
              <a:ext cx="740120" cy="740120"/>
              <a:chOff x="0" y="0"/>
              <a:chExt cx="822355" cy="822355"/>
            </a:xfrm>
          </p:grpSpPr>
          <p:sp>
            <p:nvSpPr>
              <p:cNvPr id="66" name="椭圆 14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355" cy="8223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67" name="椭圆 15"/>
              <p:cNvSpPr>
                <a:spLocks noChangeAspect="1"/>
              </p:cNvSpPr>
              <p:nvPr/>
            </p:nvSpPr>
            <p:spPr bwMode="auto">
              <a:xfrm>
                <a:off x="50718" y="51177"/>
                <a:ext cx="720921" cy="720002"/>
              </a:xfrm>
              <a:prstGeom prst="ellipse">
                <a:avLst/>
              </a:prstGeom>
              <a:solidFill>
                <a:srgbClr val="595959">
                  <a:alpha val="79999"/>
                </a:srgbClr>
              </a:solidFill>
              <a:ln w="12700">
                <a:solidFill>
                  <a:srgbClr val="59595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65" name="Rectangle 13"/>
            <p:cNvSpPr>
              <a:spLocks noChangeArrowheads="1"/>
            </p:cNvSpPr>
            <p:nvPr/>
          </p:nvSpPr>
          <p:spPr bwMode="auto">
            <a:xfrm>
              <a:off x="0" y="170005"/>
              <a:ext cx="7471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utoUpdateAnimBg="0"/>
      <p:bldP spid="48" grpId="0" autoUpdateAnimBg="0"/>
      <p:bldP spid="52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18532</TotalTime>
  <Words>43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845</cp:revision>
  <dcterms:created xsi:type="dcterms:W3CDTF">2009-02-11T05:37:22Z</dcterms:created>
  <dcterms:modified xsi:type="dcterms:W3CDTF">2012-12-13T05:37:20Z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