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94" name="Group 2"/>
          <p:cNvGrpSpPr>
            <a:grpSpLocks/>
          </p:cNvGrpSpPr>
          <p:nvPr/>
        </p:nvGrpSpPr>
        <p:grpSpPr bwMode="auto">
          <a:xfrm>
            <a:off x="1357313" y="1492349"/>
            <a:ext cx="1036637" cy="1036637"/>
            <a:chOff x="0" y="0"/>
            <a:chExt cx="1036800" cy="1036800"/>
          </a:xfrm>
        </p:grpSpPr>
        <p:sp>
          <p:nvSpPr>
            <p:cNvPr id="95" name="空心弧 2"/>
            <p:cNvSpPr>
              <a:spLocks noChangeAspect="1"/>
            </p:cNvSpPr>
            <p:nvPr/>
          </p:nvSpPr>
          <p:spPr bwMode="auto">
            <a:xfrm>
              <a:off x="0" y="0"/>
              <a:ext cx="1036800" cy="1036800"/>
            </a:xfrm>
            <a:custGeom>
              <a:avLst/>
              <a:gdLst>
                <a:gd name="T0" fmla="*/ 906266 w 1036800"/>
                <a:gd name="T1" fmla="*/ 518958 h 1036800"/>
                <a:gd name="T2" fmla="*/ 518255 w 1036800"/>
                <a:gd name="T3" fmla="*/ 130533 h 1036800"/>
                <a:gd name="T4" fmla="*/ 518400 w 1036800"/>
                <a:gd name="T5" fmla="*/ 518400 h 1036800"/>
                <a:gd name="T6" fmla="*/ 17694720 60000 65536"/>
                <a:gd name="T7" fmla="*/ 0 60000 65536"/>
                <a:gd name="T8" fmla="*/ 11796480 60000 65536"/>
                <a:gd name="T9" fmla="*/ 0 w 1036800"/>
                <a:gd name="T10" fmla="*/ 0 h 1036800"/>
                <a:gd name="T11" fmla="*/ 1036799 w 1036800"/>
                <a:gd name="T12" fmla="*/ 1036800 h 10368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36800" h="1036800">
                  <a:moveTo>
                    <a:pt x="1036799" y="519147"/>
                  </a:moveTo>
                  <a:lnTo>
                    <a:pt x="1036799" y="519147"/>
                  </a:lnTo>
                  <a:cubicBezTo>
                    <a:pt x="1036387" y="805159"/>
                    <a:pt x="804412" y="1036799"/>
                    <a:pt x="518400" y="1036800"/>
                  </a:cubicBezTo>
                  <a:cubicBezTo>
                    <a:pt x="232095" y="1036800"/>
                    <a:pt x="0" y="804704"/>
                    <a:pt x="0" y="518400"/>
                  </a:cubicBezTo>
                  <a:cubicBezTo>
                    <a:pt x="-1" y="232171"/>
                    <a:pt x="231977" y="107"/>
                    <a:pt x="518206" y="0"/>
                  </a:cubicBezTo>
                  <a:lnTo>
                    <a:pt x="518304" y="261066"/>
                  </a:lnTo>
                  <a:cubicBezTo>
                    <a:pt x="376219" y="261119"/>
                    <a:pt x="261066" y="376315"/>
                    <a:pt x="261066" y="518399"/>
                  </a:cubicBezTo>
                  <a:cubicBezTo>
                    <a:pt x="261066" y="660521"/>
                    <a:pt x="376278" y="775734"/>
                    <a:pt x="518400" y="775734"/>
                  </a:cubicBezTo>
                  <a:cubicBezTo>
                    <a:pt x="660376" y="775734"/>
                    <a:pt x="775529" y="660747"/>
                    <a:pt x="775733" y="518770"/>
                  </a:cubicBezTo>
                  <a:lnTo>
                    <a:pt x="1036799" y="519147"/>
                  </a:lnTo>
                  <a:close/>
                </a:path>
              </a:pathLst>
            </a:custGeom>
            <a:solidFill>
              <a:srgbClr val="7F7F7F">
                <a:alpha val="79999"/>
              </a:srgbClr>
            </a:solidFill>
            <a:ln w="25400" cmpd="sng">
              <a:solidFill>
                <a:srgbClr val="7F7F7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空心弧 3"/>
            <p:cNvSpPr>
              <a:spLocks noChangeAspect="1"/>
            </p:cNvSpPr>
            <p:nvPr/>
          </p:nvSpPr>
          <p:spPr bwMode="auto">
            <a:xfrm>
              <a:off x="0" y="0"/>
              <a:ext cx="1036800" cy="1036800"/>
            </a:xfrm>
            <a:custGeom>
              <a:avLst/>
              <a:gdLst>
                <a:gd name="T0" fmla="*/ 519327 w 1036800"/>
                <a:gd name="T1" fmla="*/ 129601 h 1036800"/>
                <a:gd name="T2" fmla="*/ 907200 w 1036800"/>
                <a:gd name="T3" fmla="*/ 518400 h 1036800"/>
                <a:gd name="T4" fmla="*/ 518400 w 1036800"/>
                <a:gd name="T5" fmla="*/ 518400 h 1036800"/>
                <a:gd name="T6" fmla="*/ 11796480 60000 65536"/>
                <a:gd name="T7" fmla="*/ 5898240 60000 65536"/>
                <a:gd name="T8" fmla="*/ 11796480 60000 65536"/>
                <a:gd name="T9" fmla="*/ 519018 w 1036800"/>
                <a:gd name="T10" fmla="*/ 1 h 1036800"/>
                <a:gd name="T11" fmla="*/ 1036800 w 1036800"/>
                <a:gd name="T12" fmla="*/ 518400 h 10368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36800" h="1036800">
                  <a:moveTo>
                    <a:pt x="519636" y="1"/>
                  </a:moveTo>
                  <a:lnTo>
                    <a:pt x="519635" y="1"/>
                  </a:lnTo>
                  <a:cubicBezTo>
                    <a:pt x="805457" y="682"/>
                    <a:pt x="1036800" y="232578"/>
                    <a:pt x="1036800" y="518400"/>
                  </a:cubicBezTo>
                  <a:cubicBezTo>
                    <a:pt x="1036800" y="518400"/>
                    <a:pt x="1036799" y="518400"/>
                    <a:pt x="1036799" y="518400"/>
                  </a:cubicBezTo>
                  <a:lnTo>
                    <a:pt x="777600" y="518400"/>
                  </a:lnTo>
                  <a:cubicBezTo>
                    <a:pt x="777600" y="375488"/>
                    <a:pt x="661927" y="259540"/>
                    <a:pt x="519017" y="259200"/>
                  </a:cubicBezTo>
                  <a:lnTo>
                    <a:pt x="519636" y="1"/>
                  </a:lnTo>
                  <a:close/>
                </a:path>
              </a:pathLst>
            </a:custGeom>
            <a:solidFill>
              <a:srgbClr val="C00000">
                <a:alpha val="79999"/>
              </a:srgbClr>
            </a:solidFill>
            <a:ln w="25400" cmpd="sng">
              <a:solidFill>
                <a:srgbClr val="C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7" name="Rectangle 13"/>
            <p:cNvSpPr>
              <a:spLocks noChangeArrowheads="1"/>
            </p:cNvSpPr>
            <p:nvPr/>
          </p:nvSpPr>
          <p:spPr bwMode="auto">
            <a:xfrm>
              <a:off x="231811" y="350892"/>
              <a:ext cx="643038" cy="360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1.</a:t>
              </a: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8" name="Group 6"/>
          <p:cNvGrpSpPr>
            <a:grpSpLocks/>
          </p:cNvGrpSpPr>
          <p:nvPr/>
        </p:nvGrpSpPr>
        <p:grpSpPr bwMode="auto">
          <a:xfrm>
            <a:off x="3154363" y="1492349"/>
            <a:ext cx="1036637" cy="1036637"/>
            <a:chOff x="0" y="0"/>
            <a:chExt cx="1036800" cy="1036800"/>
          </a:xfrm>
        </p:grpSpPr>
        <p:sp>
          <p:nvSpPr>
            <p:cNvPr id="124" name="空心弧 4"/>
            <p:cNvSpPr>
              <a:spLocks noChangeAspect="1"/>
            </p:cNvSpPr>
            <p:nvPr/>
          </p:nvSpPr>
          <p:spPr bwMode="auto">
            <a:xfrm>
              <a:off x="0" y="0"/>
              <a:ext cx="1036800" cy="1036800"/>
            </a:xfrm>
            <a:custGeom>
              <a:avLst/>
              <a:gdLst>
                <a:gd name="T0" fmla="*/ 518030 w 1036800"/>
                <a:gd name="T1" fmla="*/ 906266 h 1036800"/>
                <a:gd name="T2" fmla="*/ 518255 w 1036800"/>
                <a:gd name="T3" fmla="*/ 130533 h 1036800"/>
                <a:gd name="T4" fmla="*/ 518400 w 1036800"/>
                <a:gd name="T5" fmla="*/ 518400 h 1036800"/>
                <a:gd name="T6" fmla="*/ 0 60000 65536"/>
                <a:gd name="T7" fmla="*/ 0 60000 65536"/>
                <a:gd name="T8" fmla="*/ 11796480 60000 65536"/>
                <a:gd name="T9" fmla="*/ 0 w 1036800"/>
                <a:gd name="T10" fmla="*/ 0 h 1036800"/>
                <a:gd name="T11" fmla="*/ 518304 w 1036800"/>
                <a:gd name="T12" fmla="*/ 1036800 h 10368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36800" h="1036800">
                  <a:moveTo>
                    <a:pt x="517906" y="1036800"/>
                  </a:moveTo>
                  <a:lnTo>
                    <a:pt x="517906" y="1036799"/>
                  </a:lnTo>
                  <a:cubicBezTo>
                    <a:pt x="231794" y="1036527"/>
                    <a:pt x="0" y="804511"/>
                    <a:pt x="0" y="518400"/>
                  </a:cubicBezTo>
                  <a:cubicBezTo>
                    <a:pt x="-1" y="232171"/>
                    <a:pt x="231977" y="107"/>
                    <a:pt x="518206" y="0"/>
                  </a:cubicBezTo>
                  <a:lnTo>
                    <a:pt x="518304" y="261066"/>
                  </a:lnTo>
                  <a:cubicBezTo>
                    <a:pt x="376219" y="261119"/>
                    <a:pt x="261066" y="376315"/>
                    <a:pt x="261066" y="518399"/>
                  </a:cubicBezTo>
                  <a:cubicBezTo>
                    <a:pt x="261065" y="660425"/>
                    <a:pt x="376129" y="775598"/>
                    <a:pt x="518155" y="775733"/>
                  </a:cubicBezTo>
                  <a:lnTo>
                    <a:pt x="517906" y="1036800"/>
                  </a:lnTo>
                  <a:close/>
                </a:path>
              </a:pathLst>
            </a:custGeom>
            <a:solidFill>
              <a:srgbClr val="7F7F7F">
                <a:alpha val="79999"/>
              </a:srgbClr>
            </a:solidFill>
            <a:ln w="25400" cmpd="sng">
              <a:solidFill>
                <a:srgbClr val="7F7F7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5" name="空心弧 5"/>
            <p:cNvSpPr>
              <a:spLocks noChangeAspect="1"/>
            </p:cNvSpPr>
            <p:nvPr/>
          </p:nvSpPr>
          <p:spPr bwMode="auto">
            <a:xfrm>
              <a:off x="0" y="0"/>
              <a:ext cx="1036800" cy="1036800"/>
            </a:xfrm>
            <a:custGeom>
              <a:avLst/>
              <a:gdLst>
                <a:gd name="T0" fmla="*/ 519323 w 1036800"/>
                <a:gd name="T1" fmla="*/ 131182 h 1036800"/>
                <a:gd name="T2" fmla="*/ 519734 w 1036800"/>
                <a:gd name="T3" fmla="*/ 905616 h 1036800"/>
                <a:gd name="T4" fmla="*/ 518400 w 1036800"/>
                <a:gd name="T5" fmla="*/ 518400 h 1036800"/>
                <a:gd name="T6" fmla="*/ 11796480 60000 65536"/>
                <a:gd name="T7" fmla="*/ 11796480 60000 65536"/>
                <a:gd name="T8" fmla="*/ 11796480 60000 65536"/>
                <a:gd name="T9" fmla="*/ 519010 w 1036800"/>
                <a:gd name="T10" fmla="*/ 1 h 1036800"/>
                <a:gd name="T11" fmla="*/ 1036800 w 1036800"/>
                <a:gd name="T12" fmla="*/ 1036797 h 10368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36800" h="1036800">
                  <a:moveTo>
                    <a:pt x="519636" y="1"/>
                  </a:moveTo>
                  <a:lnTo>
                    <a:pt x="519635" y="1"/>
                  </a:lnTo>
                  <a:cubicBezTo>
                    <a:pt x="805457" y="682"/>
                    <a:pt x="1036800" y="232578"/>
                    <a:pt x="1036800" y="518400"/>
                  </a:cubicBezTo>
                  <a:cubicBezTo>
                    <a:pt x="1036800" y="804007"/>
                    <a:pt x="805790" y="1035813"/>
                    <a:pt x="520185" y="1036796"/>
                  </a:cubicBezTo>
                  <a:lnTo>
                    <a:pt x="519282" y="774436"/>
                  </a:lnTo>
                  <a:cubicBezTo>
                    <a:pt x="660342" y="773950"/>
                    <a:pt x="774438" y="659461"/>
                    <a:pt x="774438" y="518400"/>
                  </a:cubicBezTo>
                  <a:cubicBezTo>
                    <a:pt x="774438" y="377232"/>
                    <a:pt x="660177" y="262699"/>
                    <a:pt x="519009" y="262362"/>
                  </a:cubicBezTo>
                  <a:lnTo>
                    <a:pt x="519636" y="1"/>
                  </a:lnTo>
                  <a:close/>
                </a:path>
              </a:pathLst>
            </a:custGeom>
            <a:solidFill>
              <a:srgbClr val="C00000">
                <a:alpha val="79999"/>
              </a:srgbClr>
            </a:solidFill>
            <a:ln w="25400" cmpd="sng">
              <a:solidFill>
                <a:srgbClr val="C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6" name="Rectangle 13"/>
            <p:cNvSpPr>
              <a:spLocks noChangeArrowheads="1"/>
            </p:cNvSpPr>
            <p:nvPr/>
          </p:nvSpPr>
          <p:spPr bwMode="auto">
            <a:xfrm>
              <a:off x="231811" y="350892"/>
              <a:ext cx="643038" cy="360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2.</a:t>
              </a: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7" name="Group 10"/>
          <p:cNvGrpSpPr>
            <a:grpSpLocks/>
          </p:cNvGrpSpPr>
          <p:nvPr/>
        </p:nvGrpSpPr>
        <p:grpSpPr bwMode="auto">
          <a:xfrm>
            <a:off x="4953000" y="1492349"/>
            <a:ext cx="1036638" cy="1036637"/>
            <a:chOff x="0" y="0"/>
            <a:chExt cx="1036800" cy="1036800"/>
          </a:xfrm>
        </p:grpSpPr>
        <p:sp>
          <p:nvSpPr>
            <p:cNvPr id="128" name="空心弧 6"/>
            <p:cNvSpPr>
              <a:spLocks noChangeAspect="1"/>
            </p:cNvSpPr>
            <p:nvPr/>
          </p:nvSpPr>
          <p:spPr bwMode="auto">
            <a:xfrm>
              <a:off x="0" y="0"/>
              <a:ext cx="1036800" cy="1036800"/>
            </a:xfrm>
            <a:custGeom>
              <a:avLst/>
              <a:gdLst>
                <a:gd name="T0" fmla="*/ 130534 w 1036800"/>
                <a:gd name="T1" fmla="*/ 519222 h 1036800"/>
                <a:gd name="T2" fmla="*/ 518255 w 1036800"/>
                <a:gd name="T3" fmla="*/ 130533 h 1036800"/>
                <a:gd name="T4" fmla="*/ 518400 w 1036800"/>
                <a:gd name="T5" fmla="*/ 518400 h 1036800"/>
                <a:gd name="T6" fmla="*/ 5898240 60000 65536"/>
                <a:gd name="T7" fmla="*/ 0 60000 65536"/>
                <a:gd name="T8" fmla="*/ 17694720 60000 65536"/>
                <a:gd name="T9" fmla="*/ 0 w 1036800"/>
                <a:gd name="T10" fmla="*/ 0 h 1036800"/>
                <a:gd name="T11" fmla="*/ 518304 w 1036800"/>
                <a:gd name="T12" fmla="*/ 519500 h 10368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36800" h="1036800">
                  <a:moveTo>
                    <a:pt x="1" y="519500"/>
                  </a:moveTo>
                  <a:lnTo>
                    <a:pt x="1" y="519499"/>
                  </a:lnTo>
                  <a:cubicBezTo>
                    <a:pt x="0" y="519133"/>
                    <a:pt x="0" y="518766"/>
                    <a:pt x="0" y="518400"/>
                  </a:cubicBezTo>
                  <a:cubicBezTo>
                    <a:pt x="-1" y="232171"/>
                    <a:pt x="231977" y="107"/>
                    <a:pt x="518206" y="0"/>
                  </a:cubicBezTo>
                  <a:lnTo>
                    <a:pt x="518304" y="261066"/>
                  </a:lnTo>
                  <a:cubicBezTo>
                    <a:pt x="376219" y="261119"/>
                    <a:pt x="261066" y="376315"/>
                    <a:pt x="261066" y="518399"/>
                  </a:cubicBezTo>
                  <a:cubicBezTo>
                    <a:pt x="261065" y="518582"/>
                    <a:pt x="261066" y="518764"/>
                    <a:pt x="261066" y="518946"/>
                  </a:cubicBezTo>
                  <a:lnTo>
                    <a:pt x="1" y="519500"/>
                  </a:lnTo>
                  <a:close/>
                </a:path>
              </a:pathLst>
            </a:custGeom>
            <a:solidFill>
              <a:srgbClr val="7F7F7F">
                <a:alpha val="79999"/>
              </a:srgbClr>
            </a:solidFill>
            <a:ln w="25400" cmpd="sng">
              <a:solidFill>
                <a:srgbClr val="7F7F7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9" name="空心弧 7"/>
            <p:cNvSpPr>
              <a:spLocks noChangeAspect="1"/>
            </p:cNvSpPr>
            <p:nvPr/>
          </p:nvSpPr>
          <p:spPr bwMode="auto">
            <a:xfrm>
              <a:off x="0" y="0"/>
              <a:ext cx="1036800" cy="1036800"/>
            </a:xfrm>
            <a:custGeom>
              <a:avLst/>
              <a:gdLst>
                <a:gd name="T0" fmla="*/ 519325 w 1036800"/>
                <a:gd name="T1" fmla="*/ 130482 h 1036800"/>
                <a:gd name="T2" fmla="*/ 130481 w 1036800"/>
                <a:gd name="T3" fmla="*/ 518399 h 1036800"/>
                <a:gd name="T4" fmla="*/ 518400 w 1036800"/>
                <a:gd name="T5" fmla="*/ 518400 h 1036800"/>
                <a:gd name="T6" fmla="*/ 11796480 60000 65536"/>
                <a:gd name="T7" fmla="*/ 17694720 60000 65536"/>
                <a:gd name="T8" fmla="*/ 17694720 60000 65536"/>
                <a:gd name="T9" fmla="*/ 0 w 1036800"/>
                <a:gd name="T10" fmla="*/ 1 h 1036800"/>
                <a:gd name="T11" fmla="*/ 1036800 w 1036800"/>
                <a:gd name="T12" fmla="*/ 1036800 h 10368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36800" h="1036800">
                  <a:moveTo>
                    <a:pt x="519636" y="1"/>
                  </a:moveTo>
                  <a:lnTo>
                    <a:pt x="519635" y="1"/>
                  </a:lnTo>
                  <a:cubicBezTo>
                    <a:pt x="805457" y="682"/>
                    <a:pt x="1036800" y="232578"/>
                    <a:pt x="1036800" y="518400"/>
                  </a:cubicBezTo>
                  <a:cubicBezTo>
                    <a:pt x="1036800" y="804704"/>
                    <a:pt x="804704" y="1036800"/>
                    <a:pt x="518400" y="1036800"/>
                  </a:cubicBezTo>
                  <a:cubicBezTo>
                    <a:pt x="232095" y="1036800"/>
                    <a:pt x="0" y="804704"/>
                    <a:pt x="0" y="518400"/>
                  </a:cubicBezTo>
                  <a:cubicBezTo>
                    <a:pt x="-1" y="518399"/>
                    <a:pt x="0" y="518398"/>
                    <a:pt x="0" y="518398"/>
                  </a:cubicBezTo>
                  <a:lnTo>
                    <a:pt x="260963" y="518400"/>
                  </a:lnTo>
                  <a:cubicBezTo>
                    <a:pt x="260963" y="660578"/>
                    <a:pt x="376221" y="775836"/>
                    <a:pt x="518399" y="775837"/>
                  </a:cubicBezTo>
                  <a:cubicBezTo>
                    <a:pt x="660578" y="775837"/>
                    <a:pt x="775837" y="660578"/>
                    <a:pt x="775837" y="518400"/>
                  </a:cubicBezTo>
                  <a:cubicBezTo>
                    <a:pt x="775837" y="376460"/>
                    <a:pt x="660951" y="261301"/>
                    <a:pt x="519013" y="260963"/>
                  </a:cubicBezTo>
                  <a:lnTo>
                    <a:pt x="519636" y="1"/>
                  </a:lnTo>
                  <a:close/>
                </a:path>
              </a:pathLst>
            </a:custGeom>
            <a:solidFill>
              <a:srgbClr val="C00000">
                <a:alpha val="79999"/>
              </a:srgbClr>
            </a:solidFill>
            <a:ln w="25400" cmpd="sng">
              <a:solidFill>
                <a:srgbClr val="C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0" name="Rectangle 13"/>
            <p:cNvSpPr>
              <a:spLocks noChangeArrowheads="1"/>
            </p:cNvSpPr>
            <p:nvPr/>
          </p:nvSpPr>
          <p:spPr bwMode="auto">
            <a:xfrm>
              <a:off x="231811" y="350892"/>
              <a:ext cx="643038" cy="360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3.</a:t>
              </a: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1" name="Group 14"/>
          <p:cNvGrpSpPr>
            <a:grpSpLocks/>
          </p:cNvGrpSpPr>
          <p:nvPr/>
        </p:nvGrpSpPr>
        <p:grpSpPr bwMode="auto">
          <a:xfrm>
            <a:off x="6750050" y="1492349"/>
            <a:ext cx="1036638" cy="1036637"/>
            <a:chOff x="0" y="0"/>
            <a:chExt cx="1036800" cy="1036800"/>
          </a:xfrm>
        </p:grpSpPr>
        <p:sp>
          <p:nvSpPr>
            <p:cNvPr id="132" name="同心圆 8"/>
            <p:cNvSpPr>
              <a:spLocks noChangeAspect="1"/>
            </p:cNvSpPr>
            <p:nvPr/>
          </p:nvSpPr>
          <p:spPr bwMode="auto">
            <a:xfrm>
              <a:off x="0" y="0"/>
              <a:ext cx="1036800" cy="1036800"/>
            </a:xfrm>
            <a:custGeom>
              <a:avLst/>
              <a:gdLst>
                <a:gd name="T0" fmla="*/ 518400 w 1036800"/>
                <a:gd name="T1" fmla="*/ 0 h 1036800"/>
                <a:gd name="T2" fmla="*/ 151836 w 1036800"/>
                <a:gd name="T3" fmla="*/ 151836 h 1036800"/>
                <a:gd name="T4" fmla="*/ 0 w 1036800"/>
                <a:gd name="T5" fmla="*/ 518400 h 1036800"/>
                <a:gd name="T6" fmla="*/ 151836 w 1036800"/>
                <a:gd name="T7" fmla="*/ 884964 h 1036800"/>
                <a:gd name="T8" fmla="*/ 518400 w 1036800"/>
                <a:gd name="T9" fmla="*/ 1036800 h 1036800"/>
                <a:gd name="T10" fmla="*/ 884964 w 1036800"/>
                <a:gd name="T11" fmla="*/ 884964 h 1036800"/>
                <a:gd name="T12" fmla="*/ 1036800 w 1036800"/>
                <a:gd name="T13" fmla="*/ 518400 h 1036800"/>
                <a:gd name="T14" fmla="*/ 884964 w 1036800"/>
                <a:gd name="T15" fmla="*/ 151836 h 1036800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151836 w 1036800"/>
                <a:gd name="T25" fmla="*/ 151836 h 1036800"/>
                <a:gd name="T26" fmla="*/ 884964 w 1036800"/>
                <a:gd name="T27" fmla="*/ 884964 h 10368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36800" h="1036800">
                  <a:moveTo>
                    <a:pt x="0" y="518400"/>
                  </a:moveTo>
                  <a:lnTo>
                    <a:pt x="0" y="518400"/>
                  </a:lnTo>
                  <a:cubicBezTo>
                    <a:pt x="0" y="232095"/>
                    <a:pt x="232095" y="0"/>
                    <a:pt x="518400" y="1"/>
                  </a:cubicBezTo>
                  <a:cubicBezTo>
                    <a:pt x="518400" y="1"/>
                    <a:pt x="518400" y="1"/>
                    <a:pt x="518400" y="1"/>
                  </a:cubicBezTo>
                  <a:cubicBezTo>
                    <a:pt x="804705" y="1"/>
                    <a:pt x="1036800" y="232096"/>
                    <a:pt x="1036800" y="518401"/>
                  </a:cubicBezTo>
                  <a:cubicBezTo>
                    <a:pt x="1036800" y="518401"/>
                    <a:pt x="1036799" y="518401"/>
                    <a:pt x="1036799" y="518401"/>
                  </a:cubicBezTo>
                  <a:lnTo>
                    <a:pt x="1036800" y="518402"/>
                  </a:lnTo>
                  <a:cubicBezTo>
                    <a:pt x="1036800" y="804706"/>
                    <a:pt x="804704" y="1036801"/>
                    <a:pt x="518400" y="1036802"/>
                  </a:cubicBezTo>
                  <a:cubicBezTo>
                    <a:pt x="232095" y="1036802"/>
                    <a:pt x="0" y="804706"/>
                    <a:pt x="0" y="518402"/>
                  </a:cubicBezTo>
                  <a:cubicBezTo>
                    <a:pt x="-1" y="518401"/>
                    <a:pt x="0" y="518401"/>
                    <a:pt x="0" y="518401"/>
                  </a:cubicBezTo>
                  <a:lnTo>
                    <a:pt x="0" y="518400"/>
                  </a:lnTo>
                  <a:close/>
                  <a:moveTo>
                    <a:pt x="259200" y="518400"/>
                  </a:moveTo>
                  <a:lnTo>
                    <a:pt x="259200" y="518400"/>
                  </a:lnTo>
                  <a:cubicBezTo>
                    <a:pt x="259200" y="661552"/>
                    <a:pt x="375247" y="777599"/>
                    <a:pt x="518399" y="777600"/>
                  </a:cubicBezTo>
                  <a:lnTo>
                    <a:pt x="518400" y="777600"/>
                  </a:lnTo>
                  <a:cubicBezTo>
                    <a:pt x="661552" y="777599"/>
                    <a:pt x="777600" y="661552"/>
                    <a:pt x="777600" y="518400"/>
                  </a:cubicBezTo>
                  <a:cubicBezTo>
                    <a:pt x="777600" y="375247"/>
                    <a:pt x="661552" y="259200"/>
                    <a:pt x="518400" y="259200"/>
                  </a:cubicBezTo>
                  <a:lnTo>
                    <a:pt x="518399" y="259200"/>
                  </a:lnTo>
                  <a:cubicBezTo>
                    <a:pt x="375247" y="259200"/>
                    <a:pt x="259200" y="375247"/>
                    <a:pt x="259200" y="518399"/>
                  </a:cubicBezTo>
                  <a:lnTo>
                    <a:pt x="259200" y="518400"/>
                  </a:lnTo>
                  <a:close/>
                </a:path>
              </a:pathLst>
            </a:custGeom>
            <a:solidFill>
              <a:srgbClr val="C00000">
                <a:alpha val="79999"/>
              </a:srgbClr>
            </a:solidFill>
            <a:ln w="25400" cmpd="sng">
              <a:solidFill>
                <a:srgbClr val="C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3" name="Rectangle 13"/>
            <p:cNvSpPr>
              <a:spLocks noChangeArrowheads="1"/>
            </p:cNvSpPr>
            <p:nvPr/>
          </p:nvSpPr>
          <p:spPr bwMode="auto">
            <a:xfrm>
              <a:off x="231811" y="350892"/>
              <a:ext cx="643038" cy="360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4.</a:t>
              </a: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4" name="Group 17"/>
          <p:cNvGrpSpPr>
            <a:grpSpLocks/>
          </p:cNvGrpSpPr>
          <p:nvPr/>
        </p:nvGrpSpPr>
        <p:grpSpPr bwMode="auto">
          <a:xfrm>
            <a:off x="1616075" y="2575024"/>
            <a:ext cx="519113" cy="347662"/>
            <a:chOff x="0" y="0"/>
            <a:chExt cx="576000" cy="385071"/>
          </a:xfrm>
        </p:grpSpPr>
        <p:sp>
          <p:nvSpPr>
            <p:cNvPr id="135" name="燕尾形 14"/>
            <p:cNvSpPr>
              <a:spLocks noChangeArrowheads="1"/>
            </p:cNvSpPr>
            <p:nvPr/>
          </p:nvSpPr>
          <p:spPr bwMode="auto">
            <a:xfrm rot="5400000">
              <a:off x="179863" y="-179863"/>
              <a:ext cx="216273" cy="576000"/>
            </a:xfrm>
            <a:prstGeom prst="chevron">
              <a:avLst>
                <a:gd name="adj" fmla="val 63227"/>
              </a:avLst>
            </a:prstGeom>
            <a:noFill/>
            <a:ln w="12700">
              <a:solidFill>
                <a:srgbClr val="7F7F7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36" name="燕尾形 15"/>
            <p:cNvSpPr>
              <a:spLocks noChangeArrowheads="1"/>
            </p:cNvSpPr>
            <p:nvPr/>
          </p:nvSpPr>
          <p:spPr bwMode="auto">
            <a:xfrm rot="5400000">
              <a:off x="179863" y="-11066"/>
              <a:ext cx="216273" cy="576000"/>
            </a:xfrm>
            <a:prstGeom prst="chevron">
              <a:avLst>
                <a:gd name="adj" fmla="val 63227"/>
              </a:avLst>
            </a:prstGeom>
            <a:noFill/>
            <a:ln w="12700">
              <a:solidFill>
                <a:srgbClr val="7F7F7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137" name="Group 20"/>
          <p:cNvGrpSpPr>
            <a:grpSpLocks/>
          </p:cNvGrpSpPr>
          <p:nvPr/>
        </p:nvGrpSpPr>
        <p:grpSpPr bwMode="auto">
          <a:xfrm>
            <a:off x="3414713" y="2575024"/>
            <a:ext cx="517525" cy="347662"/>
            <a:chOff x="0" y="0"/>
            <a:chExt cx="576000" cy="385071"/>
          </a:xfrm>
        </p:grpSpPr>
        <p:sp>
          <p:nvSpPr>
            <p:cNvPr id="138" name="燕尾形 18"/>
            <p:cNvSpPr>
              <a:spLocks noChangeArrowheads="1"/>
            </p:cNvSpPr>
            <p:nvPr/>
          </p:nvSpPr>
          <p:spPr bwMode="auto">
            <a:xfrm rot="5400000">
              <a:off x="179863" y="-179863"/>
              <a:ext cx="216273" cy="576000"/>
            </a:xfrm>
            <a:prstGeom prst="chevron">
              <a:avLst>
                <a:gd name="adj" fmla="val 63227"/>
              </a:avLst>
            </a:prstGeom>
            <a:noFill/>
            <a:ln w="12700">
              <a:solidFill>
                <a:srgbClr val="7F7F7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39" name="燕尾形 19"/>
            <p:cNvSpPr>
              <a:spLocks noChangeArrowheads="1"/>
            </p:cNvSpPr>
            <p:nvPr/>
          </p:nvSpPr>
          <p:spPr bwMode="auto">
            <a:xfrm rot="5400000">
              <a:off x="179863" y="-11066"/>
              <a:ext cx="216273" cy="576000"/>
            </a:xfrm>
            <a:prstGeom prst="chevron">
              <a:avLst>
                <a:gd name="adj" fmla="val 63227"/>
              </a:avLst>
            </a:prstGeom>
            <a:noFill/>
            <a:ln w="12700">
              <a:solidFill>
                <a:srgbClr val="7F7F7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140" name="Group 23"/>
          <p:cNvGrpSpPr>
            <a:grpSpLocks/>
          </p:cNvGrpSpPr>
          <p:nvPr/>
        </p:nvGrpSpPr>
        <p:grpSpPr bwMode="auto">
          <a:xfrm>
            <a:off x="5211763" y="2575024"/>
            <a:ext cx="517525" cy="347662"/>
            <a:chOff x="0" y="0"/>
            <a:chExt cx="576000" cy="385071"/>
          </a:xfrm>
        </p:grpSpPr>
        <p:sp>
          <p:nvSpPr>
            <p:cNvPr id="141" name="燕尾形 22"/>
            <p:cNvSpPr>
              <a:spLocks noChangeArrowheads="1"/>
            </p:cNvSpPr>
            <p:nvPr/>
          </p:nvSpPr>
          <p:spPr bwMode="auto">
            <a:xfrm rot="5400000">
              <a:off x="179863" y="-179863"/>
              <a:ext cx="216273" cy="576000"/>
            </a:xfrm>
            <a:prstGeom prst="chevron">
              <a:avLst>
                <a:gd name="adj" fmla="val 63227"/>
              </a:avLst>
            </a:prstGeom>
            <a:noFill/>
            <a:ln w="12700">
              <a:solidFill>
                <a:srgbClr val="7F7F7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42" name="燕尾形 23"/>
            <p:cNvSpPr>
              <a:spLocks noChangeArrowheads="1"/>
            </p:cNvSpPr>
            <p:nvPr/>
          </p:nvSpPr>
          <p:spPr bwMode="auto">
            <a:xfrm rot="5400000">
              <a:off x="179863" y="-11066"/>
              <a:ext cx="216273" cy="576000"/>
            </a:xfrm>
            <a:prstGeom prst="chevron">
              <a:avLst>
                <a:gd name="adj" fmla="val 63227"/>
              </a:avLst>
            </a:prstGeom>
            <a:noFill/>
            <a:ln w="12700">
              <a:solidFill>
                <a:srgbClr val="7F7F7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143" name="Group 26"/>
          <p:cNvGrpSpPr>
            <a:grpSpLocks/>
          </p:cNvGrpSpPr>
          <p:nvPr/>
        </p:nvGrpSpPr>
        <p:grpSpPr bwMode="auto">
          <a:xfrm>
            <a:off x="7008813" y="2575024"/>
            <a:ext cx="519112" cy="347662"/>
            <a:chOff x="0" y="0"/>
            <a:chExt cx="576000" cy="385071"/>
          </a:xfrm>
        </p:grpSpPr>
        <p:sp>
          <p:nvSpPr>
            <p:cNvPr id="144" name="燕尾形 26"/>
            <p:cNvSpPr>
              <a:spLocks noChangeArrowheads="1"/>
            </p:cNvSpPr>
            <p:nvPr/>
          </p:nvSpPr>
          <p:spPr bwMode="auto">
            <a:xfrm rot="5400000">
              <a:off x="179863" y="-179863"/>
              <a:ext cx="216273" cy="576000"/>
            </a:xfrm>
            <a:prstGeom prst="chevron">
              <a:avLst>
                <a:gd name="adj" fmla="val 63227"/>
              </a:avLst>
            </a:prstGeom>
            <a:noFill/>
            <a:ln w="12700">
              <a:solidFill>
                <a:srgbClr val="7F7F7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45" name="燕尾形 27"/>
            <p:cNvSpPr>
              <a:spLocks noChangeArrowheads="1"/>
            </p:cNvSpPr>
            <p:nvPr/>
          </p:nvSpPr>
          <p:spPr bwMode="auto">
            <a:xfrm rot="5400000">
              <a:off x="179863" y="-11065"/>
              <a:ext cx="216273" cy="576000"/>
            </a:xfrm>
            <a:prstGeom prst="chevron">
              <a:avLst>
                <a:gd name="adj" fmla="val 63227"/>
              </a:avLst>
            </a:prstGeom>
            <a:noFill/>
            <a:ln w="12700">
              <a:solidFill>
                <a:srgbClr val="7F7F7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146" name="Group 29"/>
          <p:cNvGrpSpPr>
            <a:grpSpLocks/>
          </p:cNvGrpSpPr>
          <p:nvPr/>
        </p:nvGrpSpPr>
        <p:grpSpPr bwMode="auto">
          <a:xfrm>
            <a:off x="1033463" y="3016349"/>
            <a:ext cx="1684337" cy="2428875"/>
            <a:chOff x="0" y="0"/>
            <a:chExt cx="1684800" cy="2430000"/>
          </a:xfrm>
        </p:grpSpPr>
        <p:sp>
          <p:nvSpPr>
            <p:cNvPr id="147" name="矩形 1"/>
            <p:cNvSpPr>
              <a:spLocks noChangeArrowheads="1"/>
            </p:cNvSpPr>
            <p:nvPr/>
          </p:nvSpPr>
          <p:spPr bwMode="auto">
            <a:xfrm>
              <a:off x="0" y="0"/>
              <a:ext cx="1684800" cy="2430000"/>
            </a:xfrm>
            <a:prstGeom prst="rect">
              <a:avLst/>
            </a:prstGeom>
            <a:solidFill>
              <a:srgbClr val="7F7F7F">
                <a:alpha val="9804"/>
              </a:srgbClr>
            </a:solidFill>
            <a:ln w="12700">
              <a:solidFill>
                <a:srgbClr val="7F7F7F">
                  <a:alpha val="54117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148" name="TextBox 146"/>
            <p:cNvSpPr txBox="1">
              <a:spLocks noChangeArrowheads="1"/>
            </p:cNvSpPr>
            <p:nvPr/>
          </p:nvSpPr>
          <p:spPr bwMode="auto">
            <a:xfrm>
              <a:off x="22231" y="663882"/>
              <a:ext cx="1621283" cy="471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/>
              <a:r>
                <a:rPr lang="en-US" altLang="zh-CN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</a:p>
          </p:txBody>
        </p:sp>
        <p:cxnSp>
          <p:nvCxnSpPr>
            <p:cNvPr id="149" name="直接连接符 32"/>
            <p:cNvCxnSpPr>
              <a:cxnSpLocks noChangeShapeType="1"/>
            </p:cNvCxnSpPr>
            <p:nvPr/>
          </p:nvCxnSpPr>
          <p:spPr bwMode="auto">
            <a:xfrm>
              <a:off x="65105" y="535235"/>
              <a:ext cx="1554590" cy="0"/>
            </a:xfrm>
            <a:prstGeom prst="line">
              <a:avLst/>
            </a:prstGeom>
            <a:noFill/>
            <a:ln w="19050">
              <a:solidFill>
                <a:srgbClr val="7F7F7F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0" name="TextBox 146"/>
            <p:cNvSpPr txBox="1">
              <a:spLocks noChangeArrowheads="1"/>
            </p:cNvSpPr>
            <p:nvPr/>
          </p:nvSpPr>
          <p:spPr bwMode="auto">
            <a:xfrm>
              <a:off x="31759" y="127059"/>
              <a:ext cx="1621283" cy="276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1" name="Group 34"/>
          <p:cNvGrpSpPr>
            <a:grpSpLocks/>
          </p:cNvGrpSpPr>
          <p:nvPr/>
        </p:nvGrpSpPr>
        <p:grpSpPr bwMode="auto">
          <a:xfrm>
            <a:off x="2830513" y="3016349"/>
            <a:ext cx="1684337" cy="2428875"/>
            <a:chOff x="0" y="0"/>
            <a:chExt cx="1684800" cy="2430000"/>
          </a:xfrm>
        </p:grpSpPr>
        <p:sp>
          <p:nvSpPr>
            <p:cNvPr id="152" name="矩形 16"/>
            <p:cNvSpPr>
              <a:spLocks noChangeArrowheads="1"/>
            </p:cNvSpPr>
            <p:nvPr/>
          </p:nvSpPr>
          <p:spPr bwMode="auto">
            <a:xfrm>
              <a:off x="0" y="0"/>
              <a:ext cx="1684800" cy="2430000"/>
            </a:xfrm>
            <a:prstGeom prst="rect">
              <a:avLst/>
            </a:prstGeom>
            <a:solidFill>
              <a:srgbClr val="7F7F7F">
                <a:alpha val="9804"/>
              </a:srgbClr>
            </a:solidFill>
            <a:ln w="12700">
              <a:solidFill>
                <a:srgbClr val="7F7F7F">
                  <a:alpha val="54117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153" name="TextBox 146"/>
            <p:cNvSpPr txBox="1">
              <a:spLocks noChangeArrowheads="1"/>
            </p:cNvSpPr>
            <p:nvPr/>
          </p:nvSpPr>
          <p:spPr bwMode="auto">
            <a:xfrm>
              <a:off x="22231" y="663882"/>
              <a:ext cx="1621283" cy="471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/>
              <a:r>
                <a:rPr lang="en-US" altLang="zh-CN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</a:p>
          </p:txBody>
        </p:sp>
        <p:cxnSp>
          <p:nvCxnSpPr>
            <p:cNvPr id="154" name="直接连接符 34"/>
            <p:cNvCxnSpPr>
              <a:cxnSpLocks noChangeShapeType="1"/>
            </p:cNvCxnSpPr>
            <p:nvPr/>
          </p:nvCxnSpPr>
          <p:spPr bwMode="auto">
            <a:xfrm>
              <a:off x="65105" y="535235"/>
              <a:ext cx="1554590" cy="0"/>
            </a:xfrm>
            <a:prstGeom prst="line">
              <a:avLst/>
            </a:prstGeom>
            <a:noFill/>
            <a:ln w="19050">
              <a:solidFill>
                <a:srgbClr val="7F7F7F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5" name="TextBox 146"/>
            <p:cNvSpPr txBox="1">
              <a:spLocks noChangeArrowheads="1"/>
            </p:cNvSpPr>
            <p:nvPr/>
          </p:nvSpPr>
          <p:spPr bwMode="auto">
            <a:xfrm>
              <a:off x="31759" y="127059"/>
              <a:ext cx="1621283" cy="276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6" name="Group 39"/>
          <p:cNvGrpSpPr>
            <a:grpSpLocks/>
          </p:cNvGrpSpPr>
          <p:nvPr/>
        </p:nvGrpSpPr>
        <p:grpSpPr bwMode="auto">
          <a:xfrm>
            <a:off x="4629150" y="3016349"/>
            <a:ext cx="1684338" cy="2428875"/>
            <a:chOff x="0" y="0"/>
            <a:chExt cx="1684800" cy="2430000"/>
          </a:xfrm>
        </p:grpSpPr>
        <p:sp>
          <p:nvSpPr>
            <p:cNvPr id="157" name="矩形 20"/>
            <p:cNvSpPr>
              <a:spLocks noChangeArrowheads="1"/>
            </p:cNvSpPr>
            <p:nvPr/>
          </p:nvSpPr>
          <p:spPr bwMode="auto">
            <a:xfrm>
              <a:off x="0" y="0"/>
              <a:ext cx="1684800" cy="2430000"/>
            </a:xfrm>
            <a:prstGeom prst="rect">
              <a:avLst/>
            </a:prstGeom>
            <a:solidFill>
              <a:srgbClr val="7F7F7F">
                <a:alpha val="9804"/>
              </a:srgbClr>
            </a:solidFill>
            <a:ln w="12700">
              <a:solidFill>
                <a:srgbClr val="7F7F7F">
                  <a:alpha val="54117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158" name="TextBox 146"/>
            <p:cNvSpPr txBox="1">
              <a:spLocks noChangeArrowheads="1"/>
            </p:cNvSpPr>
            <p:nvPr/>
          </p:nvSpPr>
          <p:spPr bwMode="auto">
            <a:xfrm>
              <a:off x="22231" y="663882"/>
              <a:ext cx="1621283" cy="471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/>
              <a:r>
                <a:rPr lang="en-US" altLang="zh-CN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</a:p>
          </p:txBody>
        </p:sp>
        <p:cxnSp>
          <p:nvCxnSpPr>
            <p:cNvPr id="159" name="直接连接符 36"/>
            <p:cNvCxnSpPr>
              <a:cxnSpLocks noChangeShapeType="1"/>
            </p:cNvCxnSpPr>
            <p:nvPr/>
          </p:nvCxnSpPr>
          <p:spPr bwMode="auto">
            <a:xfrm>
              <a:off x="65106" y="535235"/>
              <a:ext cx="1554588" cy="0"/>
            </a:xfrm>
            <a:prstGeom prst="line">
              <a:avLst/>
            </a:prstGeom>
            <a:noFill/>
            <a:ln w="19050">
              <a:solidFill>
                <a:srgbClr val="7F7F7F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0" name="TextBox 146"/>
            <p:cNvSpPr txBox="1">
              <a:spLocks noChangeArrowheads="1"/>
            </p:cNvSpPr>
            <p:nvPr/>
          </p:nvSpPr>
          <p:spPr bwMode="auto">
            <a:xfrm>
              <a:off x="31759" y="127059"/>
              <a:ext cx="1621283" cy="276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1" name="Group 44"/>
          <p:cNvGrpSpPr>
            <a:grpSpLocks/>
          </p:cNvGrpSpPr>
          <p:nvPr/>
        </p:nvGrpSpPr>
        <p:grpSpPr bwMode="auto">
          <a:xfrm>
            <a:off x="6426200" y="3016349"/>
            <a:ext cx="1684338" cy="2428875"/>
            <a:chOff x="0" y="0"/>
            <a:chExt cx="1684800" cy="2430000"/>
          </a:xfrm>
        </p:grpSpPr>
        <p:sp>
          <p:nvSpPr>
            <p:cNvPr id="162" name="矩形 24"/>
            <p:cNvSpPr>
              <a:spLocks noChangeArrowheads="1"/>
            </p:cNvSpPr>
            <p:nvPr/>
          </p:nvSpPr>
          <p:spPr bwMode="auto">
            <a:xfrm>
              <a:off x="0" y="0"/>
              <a:ext cx="1684800" cy="2430000"/>
            </a:xfrm>
            <a:prstGeom prst="rect">
              <a:avLst/>
            </a:prstGeom>
            <a:solidFill>
              <a:srgbClr val="7F7F7F">
                <a:alpha val="9804"/>
              </a:srgbClr>
            </a:solidFill>
            <a:ln w="12700">
              <a:solidFill>
                <a:srgbClr val="7F7F7F">
                  <a:alpha val="54117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163" name="TextBox 146"/>
            <p:cNvSpPr txBox="1">
              <a:spLocks noChangeArrowheads="1"/>
            </p:cNvSpPr>
            <p:nvPr/>
          </p:nvSpPr>
          <p:spPr bwMode="auto">
            <a:xfrm>
              <a:off x="22231" y="663882"/>
              <a:ext cx="1621283" cy="471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/>
              <a:r>
                <a:rPr lang="en-US" altLang="zh-CN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</a:p>
          </p:txBody>
        </p:sp>
        <p:cxnSp>
          <p:nvCxnSpPr>
            <p:cNvPr id="164" name="直接连接符 38"/>
            <p:cNvCxnSpPr>
              <a:cxnSpLocks noChangeShapeType="1"/>
            </p:cNvCxnSpPr>
            <p:nvPr/>
          </p:nvCxnSpPr>
          <p:spPr bwMode="auto">
            <a:xfrm>
              <a:off x="65106" y="535235"/>
              <a:ext cx="1554588" cy="0"/>
            </a:xfrm>
            <a:prstGeom prst="line">
              <a:avLst/>
            </a:prstGeom>
            <a:noFill/>
            <a:ln w="19050">
              <a:solidFill>
                <a:srgbClr val="7F7F7F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5" name="TextBox 146"/>
            <p:cNvSpPr txBox="1">
              <a:spLocks noChangeArrowheads="1"/>
            </p:cNvSpPr>
            <p:nvPr/>
          </p:nvSpPr>
          <p:spPr bwMode="auto">
            <a:xfrm>
              <a:off x="31759" y="127059"/>
              <a:ext cx="1621283" cy="276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8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20019</TotalTime>
  <Words>50</Words>
  <Application>Microsoft Office PowerPoint</Application>
  <PresentationFormat>全屏显示(4:3)</PresentationFormat>
  <Paragraphs>19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1021</cp:revision>
  <dcterms:created xsi:type="dcterms:W3CDTF">2009-02-11T05:37:22Z</dcterms:created>
  <dcterms:modified xsi:type="dcterms:W3CDTF">2012-12-13T05:31:24Z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