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74" name="Group 261"/>
          <p:cNvGrpSpPr>
            <a:grpSpLocks/>
          </p:cNvGrpSpPr>
          <p:nvPr/>
        </p:nvGrpSpPr>
        <p:grpSpPr bwMode="auto">
          <a:xfrm>
            <a:off x="971550" y="1268760"/>
            <a:ext cx="7200900" cy="4464050"/>
            <a:chOff x="612" y="754"/>
            <a:chExt cx="4536" cy="2812"/>
          </a:xfrm>
        </p:grpSpPr>
        <p:sp>
          <p:nvSpPr>
            <p:cNvPr id="75" name="AutoShape 262"/>
            <p:cNvSpPr>
              <a:spLocks noChangeArrowheads="1"/>
            </p:cNvSpPr>
            <p:nvPr/>
          </p:nvSpPr>
          <p:spPr bwMode="auto">
            <a:xfrm>
              <a:off x="612" y="756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3800"/>
                </a:gs>
                <a:gs pos="100000">
                  <a:srgbClr val="FF78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76" name="Group 263"/>
            <p:cNvGrpSpPr>
              <a:grpSpLocks/>
            </p:cNvGrpSpPr>
            <p:nvPr/>
          </p:nvGrpSpPr>
          <p:grpSpPr bwMode="auto">
            <a:xfrm>
              <a:off x="839" y="892"/>
              <a:ext cx="861" cy="568"/>
              <a:chOff x="3878" y="2406"/>
              <a:chExt cx="728" cy="480"/>
            </a:xfrm>
          </p:grpSpPr>
          <p:sp>
            <p:nvSpPr>
              <p:cNvPr id="142" name="WordArt 2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43" name="WordArt 2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77" name="AutoShape 266"/>
            <p:cNvSpPr>
              <a:spLocks noChangeArrowheads="1"/>
            </p:cNvSpPr>
            <p:nvPr/>
          </p:nvSpPr>
          <p:spPr bwMode="auto">
            <a:xfrm>
              <a:off x="748" y="1798"/>
              <a:ext cx="1088" cy="726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8" name="WordArt 267"/>
            <p:cNvSpPr>
              <a:spLocks noChangeArrowheads="1" noChangeShapeType="1" noTextEdit="1"/>
            </p:cNvSpPr>
            <p:nvPr/>
          </p:nvSpPr>
          <p:spPr bwMode="auto">
            <a:xfrm>
              <a:off x="1021" y="2253"/>
              <a:ext cx="498" cy="13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9" name="Line 268"/>
            <p:cNvSpPr>
              <a:spLocks noChangeShapeType="1"/>
            </p:cNvSpPr>
            <p:nvPr/>
          </p:nvSpPr>
          <p:spPr bwMode="auto">
            <a:xfrm>
              <a:off x="1292" y="1570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Line 269"/>
            <p:cNvSpPr>
              <a:spLocks noChangeShapeType="1"/>
            </p:cNvSpPr>
            <p:nvPr/>
          </p:nvSpPr>
          <p:spPr bwMode="auto">
            <a:xfrm>
              <a:off x="1292" y="2523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AutoShape 270"/>
            <p:cNvSpPr>
              <a:spLocks noChangeArrowheads="1"/>
            </p:cNvSpPr>
            <p:nvPr/>
          </p:nvSpPr>
          <p:spPr bwMode="auto">
            <a:xfrm>
              <a:off x="612" y="2750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1600"/>
                </a:gs>
                <a:gs pos="100000">
                  <a:srgbClr val="FF3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82" name="Group 271"/>
            <p:cNvGrpSpPr>
              <a:grpSpLocks/>
            </p:cNvGrpSpPr>
            <p:nvPr/>
          </p:nvGrpSpPr>
          <p:grpSpPr bwMode="auto">
            <a:xfrm>
              <a:off x="839" y="2886"/>
              <a:ext cx="861" cy="568"/>
              <a:chOff x="3878" y="2406"/>
              <a:chExt cx="728" cy="480"/>
            </a:xfrm>
          </p:grpSpPr>
          <p:sp>
            <p:nvSpPr>
              <p:cNvPr id="140" name="WordArt 2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41" name="WordArt 27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83" name="AutoShape 274"/>
            <p:cNvSpPr>
              <a:spLocks noChangeArrowheads="1"/>
            </p:cNvSpPr>
            <p:nvPr/>
          </p:nvSpPr>
          <p:spPr bwMode="auto">
            <a:xfrm>
              <a:off x="2200" y="754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84" name="Group 275"/>
            <p:cNvGrpSpPr>
              <a:grpSpLocks/>
            </p:cNvGrpSpPr>
            <p:nvPr/>
          </p:nvGrpSpPr>
          <p:grpSpPr bwMode="auto">
            <a:xfrm>
              <a:off x="2427" y="890"/>
              <a:ext cx="861" cy="568"/>
              <a:chOff x="3878" y="2406"/>
              <a:chExt cx="728" cy="480"/>
            </a:xfrm>
          </p:grpSpPr>
          <p:sp>
            <p:nvSpPr>
              <p:cNvPr id="138" name="WordArt 27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39" name="WordArt 2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14" name="AutoShape 278"/>
            <p:cNvSpPr>
              <a:spLocks noChangeArrowheads="1"/>
            </p:cNvSpPr>
            <p:nvPr/>
          </p:nvSpPr>
          <p:spPr bwMode="auto">
            <a:xfrm>
              <a:off x="2336" y="1796"/>
              <a:ext cx="1088" cy="726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333333"/>
                </a:gs>
                <a:gs pos="100000">
                  <a:srgbClr val="181818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5" name="WordArt 279"/>
            <p:cNvSpPr>
              <a:spLocks noChangeArrowheads="1" noChangeShapeType="1" noTextEdit="1"/>
            </p:cNvSpPr>
            <p:nvPr/>
          </p:nvSpPr>
          <p:spPr bwMode="auto">
            <a:xfrm>
              <a:off x="2609" y="2251"/>
              <a:ext cx="498" cy="13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16" name="Line 280"/>
            <p:cNvSpPr>
              <a:spLocks noChangeShapeType="1"/>
            </p:cNvSpPr>
            <p:nvPr/>
          </p:nvSpPr>
          <p:spPr bwMode="auto">
            <a:xfrm>
              <a:off x="2880" y="1568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Line 281"/>
            <p:cNvSpPr>
              <a:spLocks noChangeShapeType="1"/>
            </p:cNvSpPr>
            <p:nvPr/>
          </p:nvSpPr>
          <p:spPr bwMode="auto">
            <a:xfrm>
              <a:off x="2880" y="2521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AutoShape 282"/>
            <p:cNvSpPr>
              <a:spLocks noChangeArrowheads="1"/>
            </p:cNvSpPr>
            <p:nvPr/>
          </p:nvSpPr>
          <p:spPr bwMode="auto">
            <a:xfrm>
              <a:off x="2200" y="2748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5D00"/>
                </a:gs>
                <a:gs pos="100000">
                  <a:srgbClr val="FFC8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119" name="Group 283"/>
            <p:cNvGrpSpPr>
              <a:grpSpLocks/>
            </p:cNvGrpSpPr>
            <p:nvPr/>
          </p:nvGrpSpPr>
          <p:grpSpPr bwMode="auto">
            <a:xfrm>
              <a:off x="2427" y="2884"/>
              <a:ext cx="861" cy="568"/>
              <a:chOff x="3878" y="2406"/>
              <a:chExt cx="728" cy="480"/>
            </a:xfrm>
          </p:grpSpPr>
          <p:sp>
            <p:nvSpPr>
              <p:cNvPr id="136" name="WordArt 2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37" name="WordArt 2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20" name="AutoShape 286"/>
            <p:cNvSpPr>
              <a:spLocks noChangeArrowheads="1"/>
            </p:cNvSpPr>
            <p:nvPr/>
          </p:nvSpPr>
          <p:spPr bwMode="auto">
            <a:xfrm>
              <a:off x="3788" y="754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3800"/>
                </a:gs>
                <a:gs pos="100000">
                  <a:srgbClr val="FF78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121" name="Group 287"/>
            <p:cNvGrpSpPr>
              <a:grpSpLocks/>
            </p:cNvGrpSpPr>
            <p:nvPr/>
          </p:nvGrpSpPr>
          <p:grpSpPr bwMode="auto">
            <a:xfrm>
              <a:off x="4015" y="890"/>
              <a:ext cx="861" cy="568"/>
              <a:chOff x="3878" y="2406"/>
              <a:chExt cx="728" cy="480"/>
            </a:xfrm>
          </p:grpSpPr>
          <p:sp>
            <p:nvSpPr>
              <p:cNvPr id="134" name="WordArt 28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35" name="WordArt 2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22" name="AutoShape 290"/>
            <p:cNvSpPr>
              <a:spLocks noChangeArrowheads="1"/>
            </p:cNvSpPr>
            <p:nvPr/>
          </p:nvSpPr>
          <p:spPr bwMode="auto">
            <a:xfrm>
              <a:off x="3924" y="1796"/>
              <a:ext cx="1088" cy="726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23" name="WordArt 291"/>
            <p:cNvSpPr>
              <a:spLocks noChangeArrowheads="1" noChangeShapeType="1" noTextEdit="1"/>
            </p:cNvSpPr>
            <p:nvPr/>
          </p:nvSpPr>
          <p:spPr bwMode="auto">
            <a:xfrm>
              <a:off x="4197" y="2251"/>
              <a:ext cx="498" cy="13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24" name="Line 292"/>
            <p:cNvSpPr>
              <a:spLocks noChangeShapeType="1"/>
            </p:cNvSpPr>
            <p:nvPr/>
          </p:nvSpPr>
          <p:spPr bwMode="auto">
            <a:xfrm>
              <a:off x="4468" y="1568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Line 293"/>
            <p:cNvSpPr>
              <a:spLocks noChangeShapeType="1"/>
            </p:cNvSpPr>
            <p:nvPr/>
          </p:nvSpPr>
          <p:spPr bwMode="auto">
            <a:xfrm>
              <a:off x="4468" y="2521"/>
              <a:ext cx="0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AutoShape 294"/>
            <p:cNvSpPr>
              <a:spLocks noChangeArrowheads="1"/>
            </p:cNvSpPr>
            <p:nvPr/>
          </p:nvSpPr>
          <p:spPr bwMode="auto">
            <a:xfrm>
              <a:off x="3788" y="2748"/>
              <a:ext cx="1360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1600"/>
                </a:gs>
                <a:gs pos="100000">
                  <a:srgbClr val="FF3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127" name="Group 295"/>
            <p:cNvGrpSpPr>
              <a:grpSpLocks/>
            </p:cNvGrpSpPr>
            <p:nvPr/>
          </p:nvGrpSpPr>
          <p:grpSpPr bwMode="auto">
            <a:xfrm>
              <a:off x="4015" y="2884"/>
              <a:ext cx="861" cy="568"/>
              <a:chOff x="3878" y="2406"/>
              <a:chExt cx="728" cy="480"/>
            </a:xfrm>
          </p:grpSpPr>
          <p:sp>
            <p:nvSpPr>
              <p:cNvPr id="132" name="WordArt 2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33" name="WordArt 297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28" name="Line 298"/>
            <p:cNvSpPr>
              <a:spLocks noChangeShapeType="1"/>
            </p:cNvSpPr>
            <p:nvPr/>
          </p:nvSpPr>
          <p:spPr bwMode="auto">
            <a:xfrm>
              <a:off x="1292" y="1570"/>
              <a:ext cx="1452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Line 299"/>
            <p:cNvSpPr>
              <a:spLocks noChangeShapeType="1"/>
            </p:cNvSpPr>
            <p:nvPr/>
          </p:nvSpPr>
          <p:spPr bwMode="auto">
            <a:xfrm>
              <a:off x="2880" y="1570"/>
              <a:ext cx="1452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Line 300"/>
            <p:cNvSpPr>
              <a:spLocks noChangeShapeType="1"/>
            </p:cNvSpPr>
            <p:nvPr/>
          </p:nvSpPr>
          <p:spPr bwMode="auto">
            <a:xfrm flipH="1">
              <a:off x="1429" y="1570"/>
              <a:ext cx="1451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Line 301"/>
            <p:cNvSpPr>
              <a:spLocks noChangeShapeType="1"/>
            </p:cNvSpPr>
            <p:nvPr/>
          </p:nvSpPr>
          <p:spPr bwMode="auto">
            <a:xfrm flipH="1">
              <a:off x="3016" y="1570"/>
              <a:ext cx="1451" cy="409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87</Words>
  <Application>Microsoft Office PowerPoint</Application>
  <PresentationFormat>全屏显示(4:3)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1017</cp:revision>
  <dcterms:created xsi:type="dcterms:W3CDTF">2009-02-11T05:37:22Z</dcterms:created>
  <dcterms:modified xsi:type="dcterms:W3CDTF">2012-12-12T01:06:11Z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