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64" name="Group 256"/>
          <p:cNvGrpSpPr>
            <a:grpSpLocks/>
          </p:cNvGrpSpPr>
          <p:nvPr/>
        </p:nvGrpSpPr>
        <p:grpSpPr bwMode="auto">
          <a:xfrm>
            <a:off x="827584" y="1269206"/>
            <a:ext cx="7632700" cy="4464050"/>
            <a:chOff x="476" y="663"/>
            <a:chExt cx="4808" cy="2812"/>
          </a:xfrm>
        </p:grpSpPr>
        <p:sp>
          <p:nvSpPr>
            <p:cNvPr id="65" name="Rectangle 257"/>
            <p:cNvSpPr>
              <a:spLocks noChangeArrowheads="1"/>
            </p:cNvSpPr>
            <p:nvPr/>
          </p:nvSpPr>
          <p:spPr bwMode="auto">
            <a:xfrm>
              <a:off x="476" y="2704"/>
              <a:ext cx="4808" cy="771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6" name="Rectangle 258"/>
            <p:cNvSpPr>
              <a:spLocks noChangeArrowheads="1"/>
            </p:cNvSpPr>
            <p:nvPr/>
          </p:nvSpPr>
          <p:spPr bwMode="auto">
            <a:xfrm>
              <a:off x="476" y="1706"/>
              <a:ext cx="4808" cy="772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7" name="Rectangle 259"/>
            <p:cNvSpPr>
              <a:spLocks noChangeArrowheads="1"/>
            </p:cNvSpPr>
            <p:nvPr/>
          </p:nvSpPr>
          <p:spPr bwMode="auto">
            <a:xfrm>
              <a:off x="476" y="663"/>
              <a:ext cx="4808" cy="771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8" name="AutoShape 260"/>
            <p:cNvSpPr>
              <a:spLocks noChangeArrowheads="1"/>
            </p:cNvSpPr>
            <p:nvPr/>
          </p:nvSpPr>
          <p:spPr bwMode="auto">
            <a:xfrm>
              <a:off x="566" y="2840"/>
              <a:ext cx="772" cy="49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C800"/>
                </a:gs>
                <a:gs pos="100000">
                  <a:srgbClr val="765D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9" name="AutoShape 261"/>
            <p:cNvSpPr>
              <a:spLocks noChangeArrowheads="1"/>
            </p:cNvSpPr>
            <p:nvPr/>
          </p:nvSpPr>
          <p:spPr bwMode="auto">
            <a:xfrm>
              <a:off x="1473" y="2840"/>
              <a:ext cx="772" cy="49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C800"/>
                </a:gs>
                <a:gs pos="100000">
                  <a:srgbClr val="765D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0" name="AutoShape 262"/>
            <p:cNvSpPr>
              <a:spLocks noChangeArrowheads="1"/>
            </p:cNvSpPr>
            <p:nvPr/>
          </p:nvSpPr>
          <p:spPr bwMode="auto">
            <a:xfrm>
              <a:off x="2380" y="2840"/>
              <a:ext cx="772" cy="49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C800"/>
                </a:gs>
                <a:gs pos="100000">
                  <a:srgbClr val="765D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1" name="Freeform 263"/>
            <p:cNvSpPr>
              <a:spLocks/>
            </p:cNvSpPr>
            <p:nvPr/>
          </p:nvSpPr>
          <p:spPr bwMode="auto">
            <a:xfrm>
              <a:off x="930" y="2614"/>
              <a:ext cx="1859" cy="317"/>
            </a:xfrm>
            <a:custGeom>
              <a:avLst/>
              <a:gdLst>
                <a:gd name="T0" fmla="*/ 0 w 862"/>
                <a:gd name="T1" fmla="*/ 1723 h 136"/>
                <a:gd name="T2" fmla="*/ 0 w 862"/>
                <a:gd name="T3" fmla="*/ 0 h 136"/>
                <a:gd name="T4" fmla="*/ 8646 w 862"/>
                <a:gd name="T5" fmla="*/ 0 h 136"/>
                <a:gd name="T6" fmla="*/ 8646 w 862"/>
                <a:gd name="T7" fmla="*/ 1723 h 1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62"/>
                <a:gd name="T13" fmla="*/ 0 h 136"/>
                <a:gd name="T14" fmla="*/ 862 w 862"/>
                <a:gd name="T15" fmla="*/ 136 h 1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2" h="136">
                  <a:moveTo>
                    <a:pt x="0" y="136"/>
                  </a:moveTo>
                  <a:lnTo>
                    <a:pt x="0" y="0"/>
                  </a:lnTo>
                  <a:lnTo>
                    <a:pt x="862" y="0"/>
                  </a:lnTo>
                  <a:lnTo>
                    <a:pt x="862" y="136"/>
                  </a:lnTo>
                </a:path>
              </a:pathLst>
            </a:cu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Line 264"/>
            <p:cNvSpPr>
              <a:spLocks noChangeShapeType="1"/>
            </p:cNvSpPr>
            <p:nvPr/>
          </p:nvSpPr>
          <p:spPr bwMode="auto">
            <a:xfrm flipV="1">
              <a:off x="1383" y="2251"/>
              <a:ext cx="0" cy="363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Line 265"/>
            <p:cNvSpPr>
              <a:spLocks noChangeShapeType="1"/>
            </p:cNvSpPr>
            <p:nvPr/>
          </p:nvSpPr>
          <p:spPr bwMode="auto">
            <a:xfrm flipV="1">
              <a:off x="2381" y="2251"/>
              <a:ext cx="0" cy="363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Line 266"/>
            <p:cNvSpPr>
              <a:spLocks noChangeShapeType="1"/>
            </p:cNvSpPr>
            <p:nvPr/>
          </p:nvSpPr>
          <p:spPr bwMode="auto">
            <a:xfrm flipV="1">
              <a:off x="1882" y="2614"/>
              <a:ext cx="0" cy="317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AutoShape 267"/>
            <p:cNvSpPr>
              <a:spLocks noChangeArrowheads="1"/>
            </p:cNvSpPr>
            <p:nvPr/>
          </p:nvSpPr>
          <p:spPr bwMode="auto">
            <a:xfrm>
              <a:off x="975" y="1842"/>
              <a:ext cx="816" cy="49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5000"/>
                </a:gs>
                <a:gs pos="100000">
                  <a:srgbClr val="7625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2" name="AutoShape 268"/>
            <p:cNvSpPr>
              <a:spLocks noChangeArrowheads="1"/>
            </p:cNvSpPr>
            <p:nvPr/>
          </p:nvSpPr>
          <p:spPr bwMode="auto">
            <a:xfrm>
              <a:off x="1973" y="1842"/>
              <a:ext cx="816" cy="49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5000"/>
                </a:gs>
                <a:gs pos="100000">
                  <a:srgbClr val="7625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3" name="Freeform 269"/>
            <p:cNvSpPr>
              <a:spLocks/>
            </p:cNvSpPr>
            <p:nvPr/>
          </p:nvSpPr>
          <p:spPr bwMode="auto">
            <a:xfrm>
              <a:off x="1383" y="1616"/>
              <a:ext cx="998" cy="317"/>
            </a:xfrm>
            <a:custGeom>
              <a:avLst/>
              <a:gdLst>
                <a:gd name="T0" fmla="*/ 0 w 862"/>
                <a:gd name="T1" fmla="*/ 1723 h 136"/>
                <a:gd name="T2" fmla="*/ 0 w 862"/>
                <a:gd name="T3" fmla="*/ 0 h 136"/>
                <a:gd name="T4" fmla="*/ 1337 w 862"/>
                <a:gd name="T5" fmla="*/ 0 h 136"/>
                <a:gd name="T6" fmla="*/ 1337 w 862"/>
                <a:gd name="T7" fmla="*/ 1723 h 1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62"/>
                <a:gd name="T13" fmla="*/ 0 h 136"/>
                <a:gd name="T14" fmla="*/ 862 w 862"/>
                <a:gd name="T15" fmla="*/ 136 h 1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2" h="136">
                  <a:moveTo>
                    <a:pt x="0" y="136"/>
                  </a:moveTo>
                  <a:lnTo>
                    <a:pt x="0" y="0"/>
                  </a:lnTo>
                  <a:lnTo>
                    <a:pt x="862" y="0"/>
                  </a:lnTo>
                  <a:lnTo>
                    <a:pt x="862" y="136"/>
                  </a:lnTo>
                </a:path>
              </a:pathLst>
            </a:cu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Line 270"/>
            <p:cNvSpPr>
              <a:spLocks noChangeShapeType="1"/>
            </p:cNvSpPr>
            <p:nvPr/>
          </p:nvSpPr>
          <p:spPr bwMode="auto">
            <a:xfrm flipV="1">
              <a:off x="1882" y="1253"/>
              <a:ext cx="0" cy="363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AutoShape 271"/>
            <p:cNvSpPr>
              <a:spLocks noChangeArrowheads="1"/>
            </p:cNvSpPr>
            <p:nvPr/>
          </p:nvSpPr>
          <p:spPr bwMode="auto">
            <a:xfrm>
              <a:off x="1338" y="754"/>
              <a:ext cx="1088" cy="54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6" name="WordArt 272"/>
            <p:cNvSpPr>
              <a:spLocks noChangeArrowheads="1" noChangeShapeType="1" noTextEdit="1"/>
            </p:cNvSpPr>
            <p:nvPr/>
          </p:nvSpPr>
          <p:spPr bwMode="auto">
            <a:xfrm>
              <a:off x="1655" y="1117"/>
              <a:ext cx="454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7" name="WordArt 273"/>
            <p:cNvSpPr>
              <a:spLocks noChangeArrowheads="1" noChangeShapeType="1" noTextEdit="1"/>
            </p:cNvSpPr>
            <p:nvPr/>
          </p:nvSpPr>
          <p:spPr bwMode="auto">
            <a:xfrm>
              <a:off x="1156" y="2160"/>
              <a:ext cx="454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8" name="WordArt 274"/>
            <p:cNvSpPr>
              <a:spLocks noChangeArrowheads="1" noChangeShapeType="1" noTextEdit="1"/>
            </p:cNvSpPr>
            <p:nvPr/>
          </p:nvSpPr>
          <p:spPr bwMode="auto">
            <a:xfrm>
              <a:off x="2154" y="2160"/>
              <a:ext cx="454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9" name="WordArt 275"/>
            <p:cNvSpPr>
              <a:spLocks noChangeArrowheads="1" noChangeShapeType="1" noTextEdit="1"/>
            </p:cNvSpPr>
            <p:nvPr/>
          </p:nvSpPr>
          <p:spPr bwMode="auto">
            <a:xfrm>
              <a:off x="703" y="3157"/>
              <a:ext cx="454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10" name="WordArt 276"/>
            <p:cNvSpPr>
              <a:spLocks noChangeArrowheads="1" noChangeShapeType="1" noTextEdit="1"/>
            </p:cNvSpPr>
            <p:nvPr/>
          </p:nvSpPr>
          <p:spPr bwMode="auto">
            <a:xfrm>
              <a:off x="1610" y="3158"/>
              <a:ext cx="454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11" name="WordArt 277"/>
            <p:cNvSpPr>
              <a:spLocks noChangeArrowheads="1" noChangeShapeType="1" noTextEdit="1"/>
            </p:cNvSpPr>
            <p:nvPr/>
          </p:nvSpPr>
          <p:spPr bwMode="auto">
            <a:xfrm>
              <a:off x="2562" y="3158"/>
              <a:ext cx="454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grpSp>
          <p:nvGrpSpPr>
            <p:cNvPr id="112" name="Group 278"/>
            <p:cNvGrpSpPr>
              <a:grpSpLocks/>
            </p:cNvGrpSpPr>
            <p:nvPr/>
          </p:nvGrpSpPr>
          <p:grpSpPr bwMode="auto">
            <a:xfrm>
              <a:off x="4331" y="776"/>
              <a:ext cx="862" cy="568"/>
              <a:chOff x="3878" y="2406"/>
              <a:chExt cx="728" cy="480"/>
            </a:xfrm>
          </p:grpSpPr>
          <p:sp>
            <p:nvSpPr>
              <p:cNvPr id="122" name="WordArt 27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23" name="WordArt 2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13" name="Group 281"/>
            <p:cNvGrpSpPr>
              <a:grpSpLocks/>
            </p:cNvGrpSpPr>
            <p:nvPr/>
          </p:nvGrpSpPr>
          <p:grpSpPr bwMode="auto">
            <a:xfrm>
              <a:off x="4332" y="1819"/>
              <a:ext cx="862" cy="568"/>
              <a:chOff x="3878" y="2406"/>
              <a:chExt cx="728" cy="480"/>
            </a:xfrm>
          </p:grpSpPr>
          <p:sp>
            <p:nvSpPr>
              <p:cNvPr id="120" name="WordArt 28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21" name="WordArt 283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14" name="Group 284"/>
            <p:cNvGrpSpPr>
              <a:grpSpLocks/>
            </p:cNvGrpSpPr>
            <p:nvPr/>
          </p:nvGrpSpPr>
          <p:grpSpPr bwMode="auto">
            <a:xfrm>
              <a:off x="4332" y="2817"/>
              <a:ext cx="862" cy="568"/>
              <a:chOff x="3878" y="2406"/>
              <a:chExt cx="728" cy="480"/>
            </a:xfrm>
          </p:grpSpPr>
          <p:sp>
            <p:nvSpPr>
              <p:cNvPr id="118" name="WordArt 28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19" name="WordArt 286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115" name="AutoShape 287"/>
            <p:cNvSpPr>
              <a:spLocks noChangeArrowheads="1"/>
            </p:cNvSpPr>
            <p:nvPr/>
          </p:nvSpPr>
          <p:spPr bwMode="auto">
            <a:xfrm>
              <a:off x="3515" y="890"/>
              <a:ext cx="590" cy="294"/>
            </a:xfrm>
            <a:prstGeom prst="leftArrow">
              <a:avLst>
                <a:gd name="adj1" fmla="val 50000"/>
                <a:gd name="adj2" fmla="val 50170"/>
              </a:avLst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16" name="AutoShape 288"/>
            <p:cNvSpPr>
              <a:spLocks noChangeArrowheads="1"/>
            </p:cNvSpPr>
            <p:nvPr/>
          </p:nvSpPr>
          <p:spPr bwMode="auto">
            <a:xfrm>
              <a:off x="3515" y="1957"/>
              <a:ext cx="590" cy="294"/>
            </a:xfrm>
            <a:prstGeom prst="leftArrow">
              <a:avLst>
                <a:gd name="adj1" fmla="val 50000"/>
                <a:gd name="adj2" fmla="val 50170"/>
              </a:avLst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17" name="AutoShape 289"/>
            <p:cNvSpPr>
              <a:spLocks noChangeArrowheads="1"/>
            </p:cNvSpPr>
            <p:nvPr/>
          </p:nvSpPr>
          <p:spPr bwMode="auto">
            <a:xfrm>
              <a:off x="3515" y="2955"/>
              <a:ext cx="590" cy="294"/>
            </a:xfrm>
            <a:prstGeom prst="leftArrow">
              <a:avLst>
                <a:gd name="adj1" fmla="val 50000"/>
                <a:gd name="adj2" fmla="val 50170"/>
              </a:avLst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20015</TotalTime>
  <Words>51</Words>
  <Application>Microsoft Office PowerPoint</Application>
  <PresentationFormat>全屏显示(4:3)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1020</cp:revision>
  <dcterms:created xsi:type="dcterms:W3CDTF">2009-02-11T05:37:22Z</dcterms:created>
  <dcterms:modified xsi:type="dcterms:W3CDTF">2012-12-12T01:21:22Z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