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73" name="Group 341"/>
          <p:cNvGrpSpPr>
            <a:grpSpLocks/>
          </p:cNvGrpSpPr>
          <p:nvPr/>
        </p:nvGrpSpPr>
        <p:grpSpPr bwMode="auto">
          <a:xfrm>
            <a:off x="1619250" y="836800"/>
            <a:ext cx="5975350" cy="5257800"/>
            <a:chOff x="1066" y="572"/>
            <a:chExt cx="3764" cy="3312"/>
          </a:xfrm>
        </p:grpSpPr>
        <p:sp>
          <p:nvSpPr>
            <p:cNvPr id="74" name="Oval 342"/>
            <p:cNvSpPr>
              <a:spLocks noChangeArrowheads="1"/>
            </p:cNvSpPr>
            <p:nvPr/>
          </p:nvSpPr>
          <p:spPr bwMode="auto">
            <a:xfrm>
              <a:off x="1701" y="1344"/>
              <a:ext cx="2358" cy="2358"/>
            </a:xfrm>
            <a:prstGeom prst="ellipse">
              <a:avLst/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5" name="Oval 343"/>
            <p:cNvSpPr>
              <a:spLocks noChangeArrowheads="1"/>
            </p:cNvSpPr>
            <p:nvPr/>
          </p:nvSpPr>
          <p:spPr bwMode="auto">
            <a:xfrm>
              <a:off x="2108" y="572"/>
              <a:ext cx="1543" cy="154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6" name="Oval 344"/>
            <p:cNvSpPr>
              <a:spLocks noChangeArrowheads="1"/>
            </p:cNvSpPr>
            <p:nvPr/>
          </p:nvSpPr>
          <p:spPr bwMode="auto">
            <a:xfrm>
              <a:off x="1066" y="2342"/>
              <a:ext cx="1542" cy="154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7" name="Oval 345"/>
            <p:cNvSpPr>
              <a:spLocks noChangeArrowheads="1"/>
            </p:cNvSpPr>
            <p:nvPr/>
          </p:nvSpPr>
          <p:spPr bwMode="auto">
            <a:xfrm>
              <a:off x="3152" y="2341"/>
              <a:ext cx="1542" cy="154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8" name="Oval 346"/>
            <p:cNvSpPr>
              <a:spLocks noChangeArrowheads="1"/>
            </p:cNvSpPr>
            <p:nvPr/>
          </p:nvSpPr>
          <p:spPr bwMode="auto">
            <a:xfrm>
              <a:off x="2427" y="890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440D00"/>
                </a:gs>
                <a:gs pos="100000">
                  <a:srgbClr val="931B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9" name="Oval 347"/>
            <p:cNvSpPr>
              <a:spLocks noChangeArrowheads="1"/>
            </p:cNvSpPr>
            <p:nvPr/>
          </p:nvSpPr>
          <p:spPr bwMode="auto">
            <a:xfrm>
              <a:off x="1384" y="2659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761600"/>
                </a:gs>
                <a:gs pos="100000">
                  <a:srgbClr val="FF3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0" name="Oval 348"/>
            <p:cNvSpPr>
              <a:spLocks noChangeArrowheads="1"/>
            </p:cNvSpPr>
            <p:nvPr/>
          </p:nvSpPr>
          <p:spPr bwMode="auto">
            <a:xfrm>
              <a:off x="3469" y="2659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763800"/>
                </a:gs>
                <a:gs pos="100000">
                  <a:srgbClr val="FF78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1" name="WordArt 349"/>
            <p:cNvSpPr>
              <a:spLocks noChangeArrowheads="1" noChangeShapeType="1" noTextEdit="1"/>
            </p:cNvSpPr>
            <p:nvPr/>
          </p:nvSpPr>
          <p:spPr bwMode="auto">
            <a:xfrm>
              <a:off x="2290" y="754"/>
              <a:ext cx="1180" cy="12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893652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5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5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2" name="WordArt 350"/>
            <p:cNvSpPr>
              <a:spLocks noChangeArrowheads="1" noChangeShapeType="1" noTextEdit="1"/>
            </p:cNvSpPr>
            <p:nvPr/>
          </p:nvSpPr>
          <p:spPr bwMode="auto">
            <a:xfrm>
              <a:off x="1248" y="2523"/>
              <a:ext cx="1180" cy="12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893652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5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5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3" name="WordArt 351"/>
            <p:cNvSpPr>
              <a:spLocks noChangeArrowheads="1" noChangeShapeType="1" noTextEdit="1"/>
            </p:cNvSpPr>
            <p:nvPr/>
          </p:nvSpPr>
          <p:spPr bwMode="auto">
            <a:xfrm>
              <a:off x="3333" y="2522"/>
              <a:ext cx="1180" cy="12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893652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5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5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84" name="Group 352"/>
            <p:cNvGrpSpPr>
              <a:grpSpLocks/>
            </p:cNvGrpSpPr>
            <p:nvPr/>
          </p:nvGrpSpPr>
          <p:grpSpPr bwMode="auto">
            <a:xfrm>
              <a:off x="3605" y="3021"/>
              <a:ext cx="635" cy="227"/>
              <a:chOff x="2560" y="618"/>
              <a:chExt cx="728" cy="265"/>
            </a:xfrm>
          </p:grpSpPr>
          <p:sp>
            <p:nvSpPr>
              <p:cNvPr id="97" name="WordArt 3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8" name="WordArt 3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85" name="Group 355"/>
            <p:cNvGrpSpPr>
              <a:grpSpLocks/>
            </p:cNvGrpSpPr>
            <p:nvPr/>
          </p:nvGrpSpPr>
          <p:grpSpPr bwMode="auto">
            <a:xfrm>
              <a:off x="1520" y="3021"/>
              <a:ext cx="635" cy="227"/>
              <a:chOff x="2560" y="618"/>
              <a:chExt cx="728" cy="265"/>
            </a:xfrm>
          </p:grpSpPr>
          <p:sp>
            <p:nvSpPr>
              <p:cNvPr id="95" name="WordArt 3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6" name="WordArt 3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86" name="Group 358"/>
            <p:cNvGrpSpPr>
              <a:grpSpLocks/>
            </p:cNvGrpSpPr>
            <p:nvPr/>
          </p:nvGrpSpPr>
          <p:grpSpPr bwMode="auto">
            <a:xfrm>
              <a:off x="2563" y="1253"/>
              <a:ext cx="635" cy="227"/>
              <a:chOff x="2560" y="618"/>
              <a:chExt cx="728" cy="265"/>
            </a:xfrm>
          </p:grpSpPr>
          <p:sp>
            <p:nvSpPr>
              <p:cNvPr id="93" name="WordArt 3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4" name="WordArt 3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87" name="WordArt 361"/>
            <p:cNvSpPr>
              <a:spLocks noChangeArrowheads="1" noChangeShapeType="1" noTextEdit="1"/>
            </p:cNvSpPr>
            <p:nvPr/>
          </p:nvSpPr>
          <p:spPr bwMode="auto">
            <a:xfrm rot="-3600000">
              <a:off x="1388" y="1747"/>
              <a:ext cx="1147" cy="5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48006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>
              <a:off x="3651" y="1842"/>
              <a:ext cx="1179" cy="227"/>
            </a:xfrm>
            <a:custGeom>
              <a:avLst/>
              <a:gdLst>
                <a:gd name="T0" fmla="*/ 0 w 1452"/>
                <a:gd name="T1" fmla="*/ 227 h 227"/>
                <a:gd name="T2" fmla="*/ 218 w 1452"/>
                <a:gd name="T3" fmla="*/ 0 h 227"/>
                <a:gd name="T4" fmla="*/ 777 w 1452"/>
                <a:gd name="T5" fmla="*/ 0 h 227"/>
                <a:gd name="T6" fmla="*/ 0 60000 65536"/>
                <a:gd name="T7" fmla="*/ 0 60000 65536"/>
                <a:gd name="T8" fmla="*/ 0 60000 65536"/>
                <a:gd name="T9" fmla="*/ 0 w 1452"/>
                <a:gd name="T10" fmla="*/ 0 h 227"/>
                <a:gd name="T11" fmla="*/ 1452 w 1452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2" h="227">
                  <a:moveTo>
                    <a:pt x="0" y="227"/>
                  </a:moveTo>
                  <a:lnTo>
                    <a:pt x="408" y="0"/>
                  </a:lnTo>
                  <a:lnTo>
                    <a:pt x="1452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 type="oval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WordArt 363"/>
            <p:cNvSpPr>
              <a:spLocks noChangeArrowheads="1" noChangeShapeType="1" noTextEdit="1"/>
            </p:cNvSpPr>
            <p:nvPr/>
          </p:nvSpPr>
          <p:spPr bwMode="auto">
            <a:xfrm>
              <a:off x="4105" y="1706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Arial"/>
                </a:rPr>
                <a:t>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90" name="Group 364"/>
            <p:cNvGrpSpPr>
              <a:grpSpLocks/>
            </p:cNvGrpSpPr>
            <p:nvPr/>
          </p:nvGrpSpPr>
          <p:grpSpPr bwMode="auto">
            <a:xfrm>
              <a:off x="2472" y="2251"/>
              <a:ext cx="816" cy="272"/>
              <a:chOff x="2560" y="618"/>
              <a:chExt cx="728" cy="265"/>
            </a:xfrm>
          </p:grpSpPr>
          <p:sp>
            <p:nvSpPr>
              <p:cNvPr id="91" name="WordArt 3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2" name="WordArt 3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23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1019</cp:revision>
  <dcterms:created xsi:type="dcterms:W3CDTF">2009-02-11T05:37:22Z</dcterms:created>
  <dcterms:modified xsi:type="dcterms:W3CDTF">2012-12-12T01:13:46Z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