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9" name="Group 211"/>
          <p:cNvGrpSpPr>
            <a:grpSpLocks/>
          </p:cNvGrpSpPr>
          <p:nvPr/>
        </p:nvGrpSpPr>
        <p:grpSpPr bwMode="auto">
          <a:xfrm>
            <a:off x="827088" y="980728"/>
            <a:ext cx="7416800" cy="5040313"/>
            <a:chOff x="521" y="618"/>
            <a:chExt cx="4672" cy="3175"/>
          </a:xfrm>
        </p:grpSpPr>
        <p:sp>
          <p:nvSpPr>
            <p:cNvPr id="100" name="Rectangle 212"/>
            <p:cNvSpPr>
              <a:spLocks noChangeArrowheads="1"/>
            </p:cNvSpPr>
            <p:nvPr/>
          </p:nvSpPr>
          <p:spPr bwMode="auto">
            <a:xfrm>
              <a:off x="521" y="618"/>
              <a:ext cx="1497" cy="1905"/>
            </a:xfrm>
            <a:prstGeom prst="rect">
              <a:avLst/>
            </a:prstGeom>
            <a:solidFill>
              <a:srgbClr val="000000">
                <a:alpha val="50195"/>
              </a:srgbClr>
            </a:solidFill>
            <a:ln w="19050" cap="rnd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1" name="AutoShape 213"/>
            <p:cNvSpPr>
              <a:spLocks noChangeArrowheads="1"/>
            </p:cNvSpPr>
            <p:nvPr/>
          </p:nvSpPr>
          <p:spPr bwMode="auto">
            <a:xfrm>
              <a:off x="612" y="709"/>
              <a:ext cx="1315" cy="816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763B00"/>
                </a:gs>
                <a:gs pos="100000">
                  <a:srgbClr val="FF80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2" name="AutoShape 214"/>
            <p:cNvSpPr>
              <a:spLocks noChangeArrowheads="1"/>
            </p:cNvSpPr>
            <p:nvPr/>
          </p:nvSpPr>
          <p:spPr bwMode="auto">
            <a:xfrm>
              <a:off x="612" y="1616"/>
              <a:ext cx="1315" cy="3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63B00"/>
                </a:gs>
                <a:gs pos="100000">
                  <a:srgbClr val="FF80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3" name="AutoShape 215"/>
            <p:cNvSpPr>
              <a:spLocks noChangeArrowheads="1"/>
            </p:cNvSpPr>
            <p:nvPr/>
          </p:nvSpPr>
          <p:spPr bwMode="auto">
            <a:xfrm>
              <a:off x="612" y="2070"/>
              <a:ext cx="1315" cy="3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63B00"/>
                </a:gs>
                <a:gs pos="100000">
                  <a:srgbClr val="FF80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4" name="Rectangle 216"/>
            <p:cNvSpPr>
              <a:spLocks noChangeArrowheads="1"/>
            </p:cNvSpPr>
            <p:nvPr/>
          </p:nvSpPr>
          <p:spPr bwMode="auto">
            <a:xfrm>
              <a:off x="2290" y="618"/>
              <a:ext cx="2903" cy="998"/>
            </a:xfrm>
            <a:prstGeom prst="rect">
              <a:avLst/>
            </a:prstGeom>
            <a:solidFill>
              <a:srgbClr val="000000">
                <a:alpha val="50195"/>
              </a:srgbClr>
            </a:solidFill>
            <a:ln w="19050" cap="rnd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5" name="AutoShape 217"/>
            <p:cNvSpPr>
              <a:spLocks noChangeArrowheads="1"/>
            </p:cNvSpPr>
            <p:nvPr/>
          </p:nvSpPr>
          <p:spPr bwMode="auto">
            <a:xfrm>
              <a:off x="2380" y="709"/>
              <a:ext cx="1315" cy="816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000000">
                    <a:gamma/>
                    <a:shade val="46275"/>
                    <a:invGamma/>
                  </a:srgbClr>
                </a:gs>
                <a:gs pos="100000">
                  <a:srgbClr val="0000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6" name="AutoShape 218"/>
            <p:cNvSpPr>
              <a:spLocks noChangeArrowheads="1"/>
            </p:cNvSpPr>
            <p:nvPr/>
          </p:nvSpPr>
          <p:spPr bwMode="auto">
            <a:xfrm>
              <a:off x="3787" y="709"/>
              <a:ext cx="1315" cy="363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7" name="AutoShape 219"/>
            <p:cNvSpPr>
              <a:spLocks noChangeArrowheads="1"/>
            </p:cNvSpPr>
            <p:nvPr/>
          </p:nvSpPr>
          <p:spPr bwMode="auto">
            <a:xfrm>
              <a:off x="3787" y="1162"/>
              <a:ext cx="1315" cy="363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8" name="Rectangle 220"/>
            <p:cNvSpPr>
              <a:spLocks noChangeArrowheads="1"/>
            </p:cNvSpPr>
            <p:nvPr/>
          </p:nvSpPr>
          <p:spPr bwMode="auto">
            <a:xfrm>
              <a:off x="3696" y="1888"/>
              <a:ext cx="1497" cy="1905"/>
            </a:xfrm>
            <a:prstGeom prst="rect">
              <a:avLst/>
            </a:prstGeom>
            <a:solidFill>
              <a:srgbClr val="000000">
                <a:alpha val="50195"/>
              </a:srgbClr>
            </a:solidFill>
            <a:ln w="19050" cap="rnd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9" name="AutoShape 221"/>
            <p:cNvSpPr>
              <a:spLocks noChangeArrowheads="1"/>
            </p:cNvSpPr>
            <p:nvPr/>
          </p:nvSpPr>
          <p:spPr bwMode="auto">
            <a:xfrm>
              <a:off x="3787" y="1979"/>
              <a:ext cx="1315" cy="816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10" name="AutoShape 222"/>
            <p:cNvSpPr>
              <a:spLocks noChangeArrowheads="1"/>
            </p:cNvSpPr>
            <p:nvPr/>
          </p:nvSpPr>
          <p:spPr bwMode="auto">
            <a:xfrm>
              <a:off x="3787" y="2886"/>
              <a:ext cx="1315" cy="3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11" name="AutoShape 223"/>
            <p:cNvSpPr>
              <a:spLocks noChangeArrowheads="1"/>
            </p:cNvSpPr>
            <p:nvPr/>
          </p:nvSpPr>
          <p:spPr bwMode="auto">
            <a:xfrm>
              <a:off x="3787" y="3340"/>
              <a:ext cx="1315" cy="3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12" name="Rectangle 224"/>
            <p:cNvSpPr>
              <a:spLocks noChangeArrowheads="1"/>
            </p:cNvSpPr>
            <p:nvPr/>
          </p:nvSpPr>
          <p:spPr bwMode="auto">
            <a:xfrm>
              <a:off x="522" y="2795"/>
              <a:ext cx="2903" cy="998"/>
            </a:xfrm>
            <a:prstGeom prst="rect">
              <a:avLst/>
            </a:prstGeom>
            <a:solidFill>
              <a:srgbClr val="000000">
                <a:alpha val="50195"/>
              </a:srgbClr>
            </a:solidFill>
            <a:ln w="19050" cap="rnd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13" name="AutoShape 225"/>
            <p:cNvSpPr>
              <a:spLocks noChangeArrowheads="1"/>
            </p:cNvSpPr>
            <p:nvPr/>
          </p:nvSpPr>
          <p:spPr bwMode="auto">
            <a:xfrm>
              <a:off x="612" y="2886"/>
              <a:ext cx="1315" cy="816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742502"/>
                </a:gs>
                <a:gs pos="100000">
                  <a:srgbClr val="FB5105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44" name="AutoShape 226"/>
            <p:cNvSpPr>
              <a:spLocks noChangeArrowheads="1"/>
            </p:cNvSpPr>
            <p:nvPr/>
          </p:nvSpPr>
          <p:spPr bwMode="auto">
            <a:xfrm>
              <a:off x="2019" y="2886"/>
              <a:ext cx="1315" cy="3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42502"/>
                </a:gs>
                <a:gs pos="100000">
                  <a:srgbClr val="FB5105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45" name="AutoShape 227"/>
            <p:cNvSpPr>
              <a:spLocks noChangeArrowheads="1"/>
            </p:cNvSpPr>
            <p:nvPr/>
          </p:nvSpPr>
          <p:spPr bwMode="auto">
            <a:xfrm>
              <a:off x="2019" y="3339"/>
              <a:ext cx="1315" cy="3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742502"/>
                </a:gs>
                <a:gs pos="100000">
                  <a:srgbClr val="FB5105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46" name="AutoShape 228"/>
            <p:cNvSpPr>
              <a:spLocks noChangeArrowheads="1"/>
            </p:cNvSpPr>
            <p:nvPr/>
          </p:nvSpPr>
          <p:spPr bwMode="auto">
            <a:xfrm rot="5400000">
              <a:off x="1996" y="1003"/>
              <a:ext cx="272" cy="227"/>
            </a:xfrm>
            <a:prstGeom prst="upArrow">
              <a:avLst>
                <a:gd name="adj1" fmla="val 49750"/>
                <a:gd name="adj2" fmla="val 65046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47" name="AutoShape 229"/>
            <p:cNvSpPr>
              <a:spLocks noChangeArrowheads="1"/>
            </p:cNvSpPr>
            <p:nvPr/>
          </p:nvSpPr>
          <p:spPr bwMode="auto">
            <a:xfrm rot="10800000">
              <a:off x="4286" y="1616"/>
              <a:ext cx="272" cy="227"/>
            </a:xfrm>
            <a:prstGeom prst="upArrow">
              <a:avLst>
                <a:gd name="adj1" fmla="val 49750"/>
                <a:gd name="adj2" fmla="val 65046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48" name="AutoShape 230"/>
            <p:cNvSpPr>
              <a:spLocks noChangeArrowheads="1"/>
            </p:cNvSpPr>
            <p:nvPr/>
          </p:nvSpPr>
          <p:spPr bwMode="auto">
            <a:xfrm rot="-5400000">
              <a:off x="3448" y="3180"/>
              <a:ext cx="272" cy="227"/>
            </a:xfrm>
            <a:prstGeom prst="upArrow">
              <a:avLst>
                <a:gd name="adj1" fmla="val 49750"/>
                <a:gd name="adj2" fmla="val 65046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49" name="AutoShape 231"/>
            <p:cNvSpPr>
              <a:spLocks noChangeArrowheads="1"/>
            </p:cNvSpPr>
            <p:nvPr/>
          </p:nvSpPr>
          <p:spPr bwMode="auto">
            <a:xfrm>
              <a:off x="1157" y="2568"/>
              <a:ext cx="272" cy="227"/>
            </a:xfrm>
            <a:prstGeom prst="upArrow">
              <a:avLst>
                <a:gd name="adj1" fmla="val 49750"/>
                <a:gd name="adj2" fmla="val 65046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50" name="AutoShape 232"/>
            <p:cNvSpPr>
              <a:spLocks noChangeArrowheads="1"/>
            </p:cNvSpPr>
            <p:nvPr/>
          </p:nvSpPr>
          <p:spPr bwMode="auto">
            <a:xfrm>
              <a:off x="2290" y="1888"/>
              <a:ext cx="1134" cy="635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151" name="Group 233"/>
            <p:cNvGrpSpPr>
              <a:grpSpLocks/>
            </p:cNvGrpSpPr>
            <p:nvPr/>
          </p:nvGrpSpPr>
          <p:grpSpPr bwMode="auto">
            <a:xfrm>
              <a:off x="839" y="845"/>
              <a:ext cx="862" cy="568"/>
              <a:chOff x="3878" y="2406"/>
              <a:chExt cx="728" cy="480"/>
            </a:xfrm>
          </p:grpSpPr>
          <p:sp>
            <p:nvSpPr>
              <p:cNvPr id="170" name="WordArt 234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71" name="WordArt 235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152" name="Group 236"/>
            <p:cNvGrpSpPr>
              <a:grpSpLocks/>
            </p:cNvGrpSpPr>
            <p:nvPr/>
          </p:nvGrpSpPr>
          <p:grpSpPr bwMode="auto">
            <a:xfrm>
              <a:off x="2608" y="821"/>
              <a:ext cx="862" cy="568"/>
              <a:chOff x="3878" y="2406"/>
              <a:chExt cx="728" cy="480"/>
            </a:xfrm>
          </p:grpSpPr>
          <p:sp>
            <p:nvSpPr>
              <p:cNvPr id="168" name="WordArt 237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69" name="WordArt 238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153" name="Group 239"/>
            <p:cNvGrpSpPr>
              <a:grpSpLocks/>
            </p:cNvGrpSpPr>
            <p:nvPr/>
          </p:nvGrpSpPr>
          <p:grpSpPr bwMode="auto">
            <a:xfrm>
              <a:off x="4014" y="2115"/>
              <a:ext cx="862" cy="568"/>
              <a:chOff x="3878" y="2406"/>
              <a:chExt cx="728" cy="480"/>
            </a:xfrm>
          </p:grpSpPr>
          <p:sp>
            <p:nvSpPr>
              <p:cNvPr id="166" name="WordArt 24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67" name="WordArt 241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154" name="Group 242"/>
            <p:cNvGrpSpPr>
              <a:grpSpLocks/>
            </p:cNvGrpSpPr>
            <p:nvPr/>
          </p:nvGrpSpPr>
          <p:grpSpPr bwMode="auto">
            <a:xfrm>
              <a:off x="839" y="3022"/>
              <a:ext cx="862" cy="568"/>
              <a:chOff x="3878" y="2406"/>
              <a:chExt cx="728" cy="480"/>
            </a:xfrm>
          </p:grpSpPr>
          <p:sp>
            <p:nvSpPr>
              <p:cNvPr id="164" name="WordArt 243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65" name="WordArt 244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155" name="WordArt 245"/>
            <p:cNvSpPr>
              <a:spLocks noChangeArrowheads="1" noChangeShapeType="1" noTextEdit="1"/>
            </p:cNvSpPr>
            <p:nvPr/>
          </p:nvSpPr>
          <p:spPr bwMode="auto">
            <a:xfrm>
              <a:off x="1020" y="1721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56" name="WordArt 246"/>
            <p:cNvSpPr>
              <a:spLocks noChangeArrowheads="1" noChangeShapeType="1" noTextEdit="1"/>
            </p:cNvSpPr>
            <p:nvPr/>
          </p:nvSpPr>
          <p:spPr bwMode="auto">
            <a:xfrm>
              <a:off x="1020" y="2175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57" name="WordArt 247"/>
            <p:cNvSpPr>
              <a:spLocks noChangeArrowheads="1" noChangeShapeType="1" noTextEdit="1"/>
            </p:cNvSpPr>
            <p:nvPr/>
          </p:nvSpPr>
          <p:spPr bwMode="auto">
            <a:xfrm>
              <a:off x="4241" y="814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58" name="WordArt 248"/>
            <p:cNvSpPr>
              <a:spLocks noChangeArrowheads="1" noChangeShapeType="1" noTextEdit="1"/>
            </p:cNvSpPr>
            <p:nvPr/>
          </p:nvSpPr>
          <p:spPr bwMode="auto">
            <a:xfrm>
              <a:off x="4241" y="1268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59" name="WordArt 249"/>
            <p:cNvSpPr>
              <a:spLocks noChangeArrowheads="1" noChangeShapeType="1" noTextEdit="1"/>
            </p:cNvSpPr>
            <p:nvPr/>
          </p:nvSpPr>
          <p:spPr bwMode="auto">
            <a:xfrm>
              <a:off x="4241" y="2991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60" name="WordArt 250"/>
            <p:cNvSpPr>
              <a:spLocks noChangeArrowheads="1" noChangeShapeType="1" noTextEdit="1"/>
            </p:cNvSpPr>
            <p:nvPr/>
          </p:nvSpPr>
          <p:spPr bwMode="auto">
            <a:xfrm>
              <a:off x="4241" y="3445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61" name="WordArt 251"/>
            <p:cNvSpPr>
              <a:spLocks noChangeArrowheads="1" noChangeShapeType="1" noTextEdit="1"/>
            </p:cNvSpPr>
            <p:nvPr/>
          </p:nvSpPr>
          <p:spPr bwMode="auto">
            <a:xfrm>
              <a:off x="2472" y="2991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62" name="WordArt 252"/>
            <p:cNvSpPr>
              <a:spLocks noChangeArrowheads="1" noChangeShapeType="1" noTextEdit="1"/>
            </p:cNvSpPr>
            <p:nvPr/>
          </p:nvSpPr>
          <p:spPr bwMode="auto">
            <a:xfrm>
              <a:off x="2472" y="3445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63" name="WordArt 253"/>
            <p:cNvSpPr>
              <a:spLocks noChangeArrowheads="1" noChangeShapeType="1" noTextEdit="1"/>
            </p:cNvSpPr>
            <p:nvPr/>
          </p:nvSpPr>
          <p:spPr bwMode="auto">
            <a:xfrm>
              <a:off x="2562" y="2115"/>
              <a:ext cx="644" cy="19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C800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C800"/>
                </a:solidFill>
                <a:effectLst/>
                <a:uLnTx/>
                <a:uFillTx/>
                <a:latin typeface="Arial Black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20015</TotalTime>
  <Words>67</Words>
  <Application>Microsoft Office PowerPoint</Application>
  <PresentationFormat>全屏显示(4:3)</PresentationFormat>
  <Paragraphs>28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1018</cp:revision>
  <dcterms:created xsi:type="dcterms:W3CDTF">2009-02-11T05:37:22Z</dcterms:created>
  <dcterms:modified xsi:type="dcterms:W3CDTF">2012-12-12T01:09:15Z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