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3"/>
              </a:rPr>
              <a:t>www.1ppt.com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314" name="AutoShape 311"/>
          <p:cNvSpPr>
            <a:spLocks noChangeArrowheads="1"/>
          </p:cNvSpPr>
          <p:nvPr/>
        </p:nvSpPr>
        <p:spPr bwMode="auto">
          <a:xfrm>
            <a:off x="3705622" y="2564730"/>
            <a:ext cx="1441450" cy="1727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1"/>
              </a:gs>
              <a:gs pos="100000">
                <a:schemeClr val="bg2"/>
              </a:gs>
            </a:gsLst>
            <a:lin ang="5400000" scaled="1"/>
          </a:gradFill>
          <a:ln w="19050" algn="ctr">
            <a:solidFill>
              <a:schemeClr val="bg1"/>
            </a:solidFill>
            <a:round/>
            <a:headEnd/>
            <a:tailEnd/>
          </a:ln>
          <a:effectLst>
            <a:outerShdw dist="45791" dir="3378596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latin typeface="굴림" charset="-127"/>
              <a:ea typeface="굴림" charset="-127"/>
            </a:endParaRPr>
          </a:p>
        </p:txBody>
      </p:sp>
      <p:grpSp>
        <p:nvGrpSpPr>
          <p:cNvPr id="315" name="Group 312"/>
          <p:cNvGrpSpPr>
            <a:grpSpLocks/>
          </p:cNvGrpSpPr>
          <p:nvPr/>
        </p:nvGrpSpPr>
        <p:grpSpPr bwMode="auto">
          <a:xfrm>
            <a:off x="3851672" y="3210843"/>
            <a:ext cx="1155700" cy="420687"/>
            <a:chOff x="2560" y="618"/>
            <a:chExt cx="728" cy="265"/>
          </a:xfrm>
        </p:grpSpPr>
        <p:sp>
          <p:nvSpPr>
            <p:cNvPr id="316" name="WordArt 313"/>
            <p:cNvSpPr>
              <a:spLocks noChangeArrowheads="1" noChangeShapeType="1" noTextEdit="1"/>
            </p:cNvSpPr>
            <p:nvPr/>
          </p:nvSpPr>
          <p:spPr bwMode="auto">
            <a:xfrm>
              <a:off x="2653" y="618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1400" kern="10" spc="-70">
                  <a:solidFill>
                    <a:schemeClr val="bg1"/>
                  </a:solidFill>
                  <a:latin typeface="Arial Black"/>
                </a:rPr>
                <a:t>TEXT</a:t>
              </a:r>
              <a:endParaRPr lang="zh-CN" altLang="en-US" sz="1400" kern="10" spc="-70">
                <a:solidFill>
                  <a:schemeClr val="bg1"/>
                </a:solidFill>
                <a:latin typeface="Arial Black"/>
              </a:endParaRPr>
            </a:p>
          </p:txBody>
        </p:sp>
        <p:sp>
          <p:nvSpPr>
            <p:cNvPr id="317" name="WordArt 314"/>
            <p:cNvSpPr>
              <a:spLocks noChangeArrowheads="1" noChangeShapeType="1" noTextEdit="1"/>
            </p:cNvSpPr>
            <p:nvPr/>
          </p:nvSpPr>
          <p:spPr bwMode="auto">
            <a:xfrm>
              <a:off x="2560" y="799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800" b="1" kern="10" spc="-40">
                  <a:solidFill>
                    <a:schemeClr val="bg1"/>
                  </a:solidFill>
                  <a:latin typeface="Arial"/>
                  <a:cs typeface="Arial"/>
                </a:rPr>
                <a:t>ADD CONTENTS</a:t>
              </a:r>
              <a:endParaRPr lang="zh-CN" altLang="en-US" sz="800" b="1" kern="10" spc="-40">
                <a:solidFill>
                  <a:schemeClr val="bg1"/>
                </a:solidFill>
                <a:latin typeface="Arial"/>
                <a:cs typeface="Arial"/>
              </a:endParaRPr>
            </a:p>
          </p:txBody>
        </p:sp>
      </p:grpSp>
      <p:sp>
        <p:nvSpPr>
          <p:cNvPr id="318" name="AutoShape 315"/>
          <p:cNvSpPr>
            <a:spLocks noChangeArrowheads="1"/>
          </p:cNvSpPr>
          <p:nvPr/>
        </p:nvSpPr>
        <p:spPr bwMode="auto">
          <a:xfrm>
            <a:off x="824309" y="1340768"/>
            <a:ext cx="1873250" cy="576262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19050" algn="ctr">
            <a:solidFill>
              <a:schemeClr val="bg1"/>
            </a:solidFill>
            <a:round/>
            <a:headEnd/>
            <a:tailEnd/>
          </a:ln>
          <a:effectLst>
            <a:outerShdw dist="45791" dir="3378596" algn="ctr" rotWithShape="0">
              <a:schemeClr val="tx1">
                <a:alpha val="50000"/>
              </a:scheme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latin typeface="굴림" charset="-127"/>
              <a:ea typeface="굴림" charset="-127"/>
            </a:endParaRPr>
          </a:p>
        </p:txBody>
      </p:sp>
      <p:sp>
        <p:nvSpPr>
          <p:cNvPr id="319" name="AutoShape 316"/>
          <p:cNvSpPr>
            <a:spLocks noChangeArrowheads="1"/>
          </p:cNvSpPr>
          <p:nvPr/>
        </p:nvSpPr>
        <p:spPr bwMode="auto">
          <a:xfrm>
            <a:off x="824309" y="2059905"/>
            <a:ext cx="1873250" cy="576263"/>
          </a:xfrm>
          <a:prstGeom prst="roundRect">
            <a:avLst>
              <a:gd name="adj" fmla="val 16667"/>
            </a:avLst>
          </a:prstGeom>
          <a:solidFill>
            <a:srgbClr val="FF2800"/>
          </a:solidFill>
          <a:ln w="19050" algn="ctr">
            <a:solidFill>
              <a:schemeClr val="bg1"/>
            </a:solidFill>
            <a:round/>
            <a:headEnd/>
            <a:tailEnd/>
          </a:ln>
          <a:effectLst>
            <a:outerShdw dist="45791" dir="3378596" algn="ctr" rotWithShape="0">
              <a:schemeClr val="tx1">
                <a:alpha val="50000"/>
              </a:scheme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latin typeface="굴림" charset="-127"/>
              <a:ea typeface="굴림" charset="-127"/>
            </a:endParaRPr>
          </a:p>
        </p:txBody>
      </p:sp>
      <p:sp>
        <p:nvSpPr>
          <p:cNvPr id="320" name="AutoShape 317"/>
          <p:cNvSpPr>
            <a:spLocks noChangeArrowheads="1"/>
          </p:cNvSpPr>
          <p:nvPr/>
        </p:nvSpPr>
        <p:spPr bwMode="auto">
          <a:xfrm>
            <a:off x="824309" y="2780630"/>
            <a:ext cx="1873250" cy="576263"/>
          </a:xfrm>
          <a:prstGeom prst="roundRect">
            <a:avLst>
              <a:gd name="adj" fmla="val 16667"/>
            </a:avLst>
          </a:prstGeom>
          <a:solidFill>
            <a:srgbClr val="FF5000"/>
          </a:solidFill>
          <a:ln w="19050" algn="ctr">
            <a:solidFill>
              <a:schemeClr val="bg1"/>
            </a:solidFill>
            <a:round/>
            <a:headEnd/>
            <a:tailEnd/>
          </a:ln>
          <a:effectLst>
            <a:outerShdw dist="45791" dir="3378596" algn="ctr" rotWithShape="0">
              <a:schemeClr val="tx1">
                <a:alpha val="50000"/>
              </a:scheme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latin typeface="굴림" charset="-127"/>
              <a:ea typeface="굴림" charset="-127"/>
            </a:endParaRPr>
          </a:p>
        </p:txBody>
      </p:sp>
      <p:sp>
        <p:nvSpPr>
          <p:cNvPr id="321" name="AutoShape 318"/>
          <p:cNvSpPr>
            <a:spLocks noChangeArrowheads="1"/>
          </p:cNvSpPr>
          <p:nvPr/>
        </p:nvSpPr>
        <p:spPr bwMode="auto">
          <a:xfrm>
            <a:off x="824309" y="3499768"/>
            <a:ext cx="1873250" cy="576262"/>
          </a:xfrm>
          <a:prstGeom prst="roundRect">
            <a:avLst>
              <a:gd name="adj" fmla="val 16667"/>
            </a:avLst>
          </a:prstGeom>
          <a:solidFill>
            <a:srgbClr val="FF7800"/>
          </a:solidFill>
          <a:ln w="19050" algn="ctr">
            <a:solidFill>
              <a:schemeClr val="bg1"/>
            </a:solidFill>
            <a:round/>
            <a:headEnd/>
            <a:tailEnd/>
          </a:ln>
          <a:effectLst>
            <a:outerShdw dist="45791" dir="3378596" algn="ctr" rotWithShape="0">
              <a:schemeClr val="tx1">
                <a:alpha val="50000"/>
              </a:scheme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latin typeface="굴림" charset="-127"/>
              <a:ea typeface="굴림" charset="-127"/>
            </a:endParaRPr>
          </a:p>
        </p:txBody>
      </p:sp>
      <p:sp>
        <p:nvSpPr>
          <p:cNvPr id="322" name="AutoShape 319"/>
          <p:cNvSpPr>
            <a:spLocks noChangeArrowheads="1"/>
          </p:cNvSpPr>
          <p:nvPr/>
        </p:nvSpPr>
        <p:spPr bwMode="auto">
          <a:xfrm>
            <a:off x="824309" y="4220493"/>
            <a:ext cx="1873250" cy="576262"/>
          </a:xfrm>
          <a:prstGeom prst="roundRect">
            <a:avLst>
              <a:gd name="adj" fmla="val 16667"/>
            </a:avLst>
          </a:prstGeom>
          <a:solidFill>
            <a:srgbClr val="FFA000"/>
          </a:solidFill>
          <a:ln w="19050" algn="ctr">
            <a:solidFill>
              <a:schemeClr val="bg1"/>
            </a:solidFill>
            <a:round/>
            <a:headEnd/>
            <a:tailEnd/>
          </a:ln>
          <a:effectLst>
            <a:outerShdw dist="45791" dir="3378596" algn="ctr" rotWithShape="0">
              <a:schemeClr val="tx1">
                <a:alpha val="50000"/>
              </a:scheme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latin typeface="굴림" charset="-127"/>
              <a:ea typeface="굴림" charset="-127"/>
            </a:endParaRPr>
          </a:p>
        </p:txBody>
      </p:sp>
      <p:sp>
        <p:nvSpPr>
          <p:cNvPr id="323" name="AutoShape 320"/>
          <p:cNvSpPr>
            <a:spLocks noChangeArrowheads="1"/>
          </p:cNvSpPr>
          <p:nvPr/>
        </p:nvSpPr>
        <p:spPr bwMode="auto">
          <a:xfrm>
            <a:off x="824309" y="4939630"/>
            <a:ext cx="1873250" cy="576263"/>
          </a:xfrm>
          <a:prstGeom prst="roundRect">
            <a:avLst>
              <a:gd name="adj" fmla="val 16667"/>
            </a:avLst>
          </a:prstGeom>
          <a:solidFill>
            <a:srgbClr val="FFC800"/>
          </a:solidFill>
          <a:ln w="19050" algn="ctr">
            <a:solidFill>
              <a:schemeClr val="bg1"/>
            </a:solidFill>
            <a:round/>
            <a:headEnd/>
            <a:tailEnd/>
          </a:ln>
          <a:effectLst>
            <a:outerShdw dist="45791" dir="3378596" algn="ctr" rotWithShape="0">
              <a:schemeClr val="tx1">
                <a:alpha val="50000"/>
              </a:scheme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latin typeface="굴림" charset="-127"/>
              <a:ea typeface="굴림" charset="-127"/>
            </a:endParaRPr>
          </a:p>
        </p:txBody>
      </p:sp>
      <p:sp>
        <p:nvSpPr>
          <p:cNvPr id="324" name="Line 321"/>
          <p:cNvSpPr>
            <a:spLocks noChangeShapeType="1"/>
          </p:cNvSpPr>
          <p:nvPr/>
        </p:nvSpPr>
        <p:spPr bwMode="auto">
          <a:xfrm flipH="1" flipV="1">
            <a:off x="2986484" y="1628105"/>
            <a:ext cx="719138" cy="1800225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5" name="Line 322"/>
          <p:cNvSpPr>
            <a:spLocks noChangeShapeType="1"/>
          </p:cNvSpPr>
          <p:nvPr/>
        </p:nvSpPr>
        <p:spPr bwMode="auto">
          <a:xfrm flipH="1" flipV="1">
            <a:off x="2986484" y="2348830"/>
            <a:ext cx="719138" cy="1079500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6" name="Line 323"/>
          <p:cNvSpPr>
            <a:spLocks noChangeShapeType="1"/>
          </p:cNvSpPr>
          <p:nvPr/>
        </p:nvSpPr>
        <p:spPr bwMode="auto">
          <a:xfrm flipH="1" flipV="1">
            <a:off x="2697559" y="1628105"/>
            <a:ext cx="288925" cy="0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" name="Line 324"/>
          <p:cNvSpPr>
            <a:spLocks noChangeShapeType="1"/>
          </p:cNvSpPr>
          <p:nvPr/>
        </p:nvSpPr>
        <p:spPr bwMode="auto">
          <a:xfrm flipH="1" flipV="1">
            <a:off x="2697559" y="2348830"/>
            <a:ext cx="288925" cy="0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8" name="Line 325"/>
          <p:cNvSpPr>
            <a:spLocks noChangeShapeType="1"/>
          </p:cNvSpPr>
          <p:nvPr/>
        </p:nvSpPr>
        <p:spPr bwMode="auto">
          <a:xfrm flipH="1" flipV="1">
            <a:off x="2697559" y="3067968"/>
            <a:ext cx="288925" cy="0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9" name="Line 326"/>
          <p:cNvSpPr>
            <a:spLocks noChangeShapeType="1"/>
          </p:cNvSpPr>
          <p:nvPr/>
        </p:nvSpPr>
        <p:spPr bwMode="auto">
          <a:xfrm flipH="1" flipV="1">
            <a:off x="2697559" y="3788693"/>
            <a:ext cx="288925" cy="0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0" name="Line 327"/>
          <p:cNvSpPr>
            <a:spLocks noChangeShapeType="1"/>
          </p:cNvSpPr>
          <p:nvPr/>
        </p:nvSpPr>
        <p:spPr bwMode="auto">
          <a:xfrm flipH="1" flipV="1">
            <a:off x="2697559" y="4507830"/>
            <a:ext cx="288925" cy="0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1" name="Line 328"/>
          <p:cNvSpPr>
            <a:spLocks noChangeShapeType="1"/>
          </p:cNvSpPr>
          <p:nvPr/>
        </p:nvSpPr>
        <p:spPr bwMode="auto">
          <a:xfrm flipH="1" flipV="1">
            <a:off x="2697559" y="5228555"/>
            <a:ext cx="288925" cy="0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2" name="Line 329"/>
          <p:cNvSpPr>
            <a:spLocks noChangeShapeType="1"/>
          </p:cNvSpPr>
          <p:nvPr/>
        </p:nvSpPr>
        <p:spPr bwMode="auto">
          <a:xfrm flipH="1" flipV="1">
            <a:off x="5866209" y="1628105"/>
            <a:ext cx="288925" cy="0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3" name="Line 330"/>
          <p:cNvSpPr>
            <a:spLocks noChangeShapeType="1"/>
          </p:cNvSpPr>
          <p:nvPr/>
        </p:nvSpPr>
        <p:spPr bwMode="auto">
          <a:xfrm flipH="1" flipV="1">
            <a:off x="5866209" y="2348830"/>
            <a:ext cx="288925" cy="0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4" name="Line 331"/>
          <p:cNvSpPr>
            <a:spLocks noChangeShapeType="1"/>
          </p:cNvSpPr>
          <p:nvPr/>
        </p:nvSpPr>
        <p:spPr bwMode="auto">
          <a:xfrm flipH="1" flipV="1">
            <a:off x="5866209" y="3067968"/>
            <a:ext cx="288925" cy="0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5" name="Line 332"/>
          <p:cNvSpPr>
            <a:spLocks noChangeShapeType="1"/>
          </p:cNvSpPr>
          <p:nvPr/>
        </p:nvSpPr>
        <p:spPr bwMode="auto">
          <a:xfrm flipH="1" flipV="1">
            <a:off x="5866209" y="3788693"/>
            <a:ext cx="288925" cy="0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6" name="Line 333"/>
          <p:cNvSpPr>
            <a:spLocks noChangeShapeType="1"/>
          </p:cNvSpPr>
          <p:nvPr/>
        </p:nvSpPr>
        <p:spPr bwMode="auto">
          <a:xfrm flipH="1" flipV="1">
            <a:off x="5866209" y="4507830"/>
            <a:ext cx="288925" cy="0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7" name="Line 334"/>
          <p:cNvSpPr>
            <a:spLocks noChangeShapeType="1"/>
          </p:cNvSpPr>
          <p:nvPr/>
        </p:nvSpPr>
        <p:spPr bwMode="auto">
          <a:xfrm flipH="1" flipV="1">
            <a:off x="5866209" y="5228555"/>
            <a:ext cx="288925" cy="0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" name="Line 335"/>
          <p:cNvSpPr>
            <a:spLocks noChangeShapeType="1"/>
          </p:cNvSpPr>
          <p:nvPr/>
        </p:nvSpPr>
        <p:spPr bwMode="auto">
          <a:xfrm flipH="1" flipV="1">
            <a:off x="2984897" y="3069555"/>
            <a:ext cx="720725" cy="358775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9" name="Line 336"/>
          <p:cNvSpPr>
            <a:spLocks noChangeShapeType="1"/>
          </p:cNvSpPr>
          <p:nvPr/>
        </p:nvSpPr>
        <p:spPr bwMode="auto">
          <a:xfrm flipH="1">
            <a:off x="2986484" y="3428330"/>
            <a:ext cx="719138" cy="360363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0" name="Line 337"/>
          <p:cNvSpPr>
            <a:spLocks noChangeShapeType="1"/>
          </p:cNvSpPr>
          <p:nvPr/>
        </p:nvSpPr>
        <p:spPr bwMode="auto">
          <a:xfrm flipH="1">
            <a:off x="2986484" y="3428330"/>
            <a:ext cx="719138" cy="1079500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1" name="Line 338"/>
          <p:cNvSpPr>
            <a:spLocks noChangeShapeType="1"/>
          </p:cNvSpPr>
          <p:nvPr/>
        </p:nvSpPr>
        <p:spPr bwMode="auto">
          <a:xfrm flipH="1">
            <a:off x="2986484" y="3428330"/>
            <a:ext cx="719138" cy="1800225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2" name="Line 339"/>
          <p:cNvSpPr>
            <a:spLocks noChangeShapeType="1"/>
          </p:cNvSpPr>
          <p:nvPr/>
        </p:nvSpPr>
        <p:spPr bwMode="auto">
          <a:xfrm flipV="1">
            <a:off x="5145484" y="1628105"/>
            <a:ext cx="720725" cy="1800225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3" name="Line 340"/>
          <p:cNvSpPr>
            <a:spLocks noChangeShapeType="1"/>
          </p:cNvSpPr>
          <p:nvPr/>
        </p:nvSpPr>
        <p:spPr bwMode="auto">
          <a:xfrm flipV="1">
            <a:off x="5147072" y="2348830"/>
            <a:ext cx="719137" cy="1079500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4" name="Line 341"/>
          <p:cNvSpPr>
            <a:spLocks noChangeShapeType="1"/>
          </p:cNvSpPr>
          <p:nvPr/>
        </p:nvSpPr>
        <p:spPr bwMode="auto">
          <a:xfrm flipV="1">
            <a:off x="5147072" y="3067968"/>
            <a:ext cx="719137" cy="360362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5" name="Line 342"/>
          <p:cNvSpPr>
            <a:spLocks noChangeShapeType="1"/>
          </p:cNvSpPr>
          <p:nvPr/>
        </p:nvSpPr>
        <p:spPr bwMode="auto">
          <a:xfrm>
            <a:off x="5147072" y="3428330"/>
            <a:ext cx="719137" cy="360363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6" name="Line 343"/>
          <p:cNvSpPr>
            <a:spLocks noChangeShapeType="1"/>
          </p:cNvSpPr>
          <p:nvPr/>
        </p:nvSpPr>
        <p:spPr bwMode="auto">
          <a:xfrm>
            <a:off x="5147072" y="3428330"/>
            <a:ext cx="719137" cy="1079500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7" name="Line 344"/>
          <p:cNvSpPr>
            <a:spLocks noChangeShapeType="1"/>
          </p:cNvSpPr>
          <p:nvPr/>
        </p:nvSpPr>
        <p:spPr bwMode="auto">
          <a:xfrm>
            <a:off x="5147072" y="3428330"/>
            <a:ext cx="719137" cy="1800225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" name="AutoShape 345"/>
          <p:cNvSpPr>
            <a:spLocks noChangeArrowheads="1"/>
          </p:cNvSpPr>
          <p:nvPr/>
        </p:nvSpPr>
        <p:spPr bwMode="auto">
          <a:xfrm>
            <a:off x="6155134" y="1340768"/>
            <a:ext cx="1873250" cy="576262"/>
          </a:xfrm>
          <a:prstGeom prst="roundRect">
            <a:avLst>
              <a:gd name="adj" fmla="val 16667"/>
            </a:avLst>
          </a:prstGeom>
          <a:solidFill>
            <a:srgbClr val="581000"/>
          </a:solidFill>
          <a:ln w="19050" algn="ctr">
            <a:solidFill>
              <a:schemeClr val="bg1"/>
            </a:solidFill>
            <a:round/>
            <a:headEnd/>
            <a:tailEnd/>
          </a:ln>
          <a:effectLst>
            <a:outerShdw dist="45791" dir="3378596" algn="ctr" rotWithShape="0">
              <a:schemeClr val="tx1">
                <a:alpha val="50000"/>
              </a:scheme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latin typeface="굴림" charset="-127"/>
              <a:ea typeface="굴림" charset="-127"/>
            </a:endParaRPr>
          </a:p>
        </p:txBody>
      </p:sp>
      <p:sp>
        <p:nvSpPr>
          <p:cNvPr id="349" name="AutoShape 346"/>
          <p:cNvSpPr>
            <a:spLocks noChangeArrowheads="1"/>
          </p:cNvSpPr>
          <p:nvPr/>
        </p:nvSpPr>
        <p:spPr bwMode="auto">
          <a:xfrm>
            <a:off x="6155134" y="2059905"/>
            <a:ext cx="1873250" cy="576263"/>
          </a:xfrm>
          <a:prstGeom prst="roundRect">
            <a:avLst>
              <a:gd name="adj" fmla="val 16667"/>
            </a:avLst>
          </a:prstGeom>
          <a:solidFill>
            <a:srgbClr val="671300"/>
          </a:solidFill>
          <a:ln w="19050" algn="ctr">
            <a:solidFill>
              <a:schemeClr val="bg1"/>
            </a:solidFill>
            <a:round/>
            <a:headEnd/>
            <a:tailEnd/>
          </a:ln>
          <a:effectLst>
            <a:outerShdw dist="45791" dir="3378596" algn="ctr" rotWithShape="0">
              <a:schemeClr val="tx1">
                <a:alpha val="50000"/>
              </a:scheme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latin typeface="굴림" charset="-127"/>
              <a:ea typeface="굴림" charset="-127"/>
            </a:endParaRPr>
          </a:p>
        </p:txBody>
      </p:sp>
      <p:sp>
        <p:nvSpPr>
          <p:cNvPr id="350" name="AutoShape 347"/>
          <p:cNvSpPr>
            <a:spLocks noChangeArrowheads="1"/>
          </p:cNvSpPr>
          <p:nvPr/>
        </p:nvSpPr>
        <p:spPr bwMode="auto">
          <a:xfrm>
            <a:off x="6155134" y="2780630"/>
            <a:ext cx="1873250" cy="576263"/>
          </a:xfrm>
          <a:prstGeom prst="roundRect">
            <a:avLst>
              <a:gd name="adj" fmla="val 16667"/>
            </a:avLst>
          </a:prstGeom>
          <a:solidFill>
            <a:srgbClr val="931B00"/>
          </a:solidFill>
          <a:ln w="19050" algn="ctr">
            <a:solidFill>
              <a:schemeClr val="bg1"/>
            </a:solidFill>
            <a:round/>
            <a:headEnd/>
            <a:tailEnd/>
          </a:ln>
          <a:effectLst>
            <a:outerShdw dist="45791" dir="3378596" algn="ctr" rotWithShape="0">
              <a:schemeClr val="tx1">
                <a:alpha val="50000"/>
              </a:scheme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latin typeface="굴림" charset="-127"/>
              <a:ea typeface="굴림" charset="-127"/>
            </a:endParaRPr>
          </a:p>
        </p:txBody>
      </p:sp>
      <p:sp>
        <p:nvSpPr>
          <p:cNvPr id="351" name="AutoShape 348"/>
          <p:cNvSpPr>
            <a:spLocks noChangeArrowheads="1"/>
          </p:cNvSpPr>
          <p:nvPr/>
        </p:nvSpPr>
        <p:spPr bwMode="auto">
          <a:xfrm>
            <a:off x="6155134" y="3499768"/>
            <a:ext cx="1873250" cy="576262"/>
          </a:xfrm>
          <a:prstGeom prst="roundRect">
            <a:avLst>
              <a:gd name="adj" fmla="val 16667"/>
            </a:avLst>
          </a:prstGeom>
          <a:solidFill>
            <a:srgbClr val="B82200"/>
          </a:solidFill>
          <a:ln w="19050" algn="ctr">
            <a:solidFill>
              <a:schemeClr val="bg1"/>
            </a:solidFill>
            <a:round/>
            <a:headEnd/>
            <a:tailEnd/>
          </a:ln>
          <a:effectLst>
            <a:outerShdw dist="45791" dir="3378596" algn="ctr" rotWithShape="0">
              <a:schemeClr val="tx1">
                <a:alpha val="50000"/>
              </a:scheme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latin typeface="굴림" charset="-127"/>
              <a:ea typeface="굴림" charset="-127"/>
            </a:endParaRPr>
          </a:p>
        </p:txBody>
      </p:sp>
      <p:sp>
        <p:nvSpPr>
          <p:cNvPr id="352" name="AutoShape 349"/>
          <p:cNvSpPr>
            <a:spLocks noChangeArrowheads="1"/>
          </p:cNvSpPr>
          <p:nvPr/>
        </p:nvSpPr>
        <p:spPr bwMode="auto">
          <a:xfrm>
            <a:off x="6155134" y="4220493"/>
            <a:ext cx="1873250" cy="576262"/>
          </a:xfrm>
          <a:prstGeom prst="roundRect">
            <a:avLst>
              <a:gd name="adj" fmla="val 16667"/>
            </a:avLst>
          </a:prstGeom>
          <a:solidFill>
            <a:srgbClr val="E62B00"/>
          </a:solidFill>
          <a:ln w="19050" algn="ctr">
            <a:solidFill>
              <a:schemeClr val="bg1"/>
            </a:solidFill>
            <a:round/>
            <a:headEnd/>
            <a:tailEnd/>
          </a:ln>
          <a:effectLst>
            <a:outerShdw dist="45791" dir="3378596" algn="ctr" rotWithShape="0">
              <a:schemeClr val="tx1">
                <a:alpha val="50000"/>
              </a:scheme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latin typeface="굴림" charset="-127"/>
              <a:ea typeface="굴림" charset="-127"/>
            </a:endParaRPr>
          </a:p>
        </p:txBody>
      </p:sp>
      <p:sp>
        <p:nvSpPr>
          <p:cNvPr id="353" name="AutoShape 350"/>
          <p:cNvSpPr>
            <a:spLocks noChangeArrowheads="1"/>
          </p:cNvSpPr>
          <p:nvPr/>
        </p:nvSpPr>
        <p:spPr bwMode="auto">
          <a:xfrm>
            <a:off x="6155134" y="4939630"/>
            <a:ext cx="1873250" cy="576263"/>
          </a:xfrm>
          <a:prstGeom prst="roundRect">
            <a:avLst>
              <a:gd name="adj" fmla="val 16667"/>
            </a:avLst>
          </a:prstGeom>
          <a:solidFill>
            <a:srgbClr val="FF3000"/>
          </a:solidFill>
          <a:ln w="19050" algn="ctr">
            <a:solidFill>
              <a:schemeClr val="bg1"/>
            </a:solidFill>
            <a:round/>
            <a:headEnd/>
            <a:tailEnd/>
          </a:ln>
          <a:effectLst>
            <a:outerShdw dist="45791" dir="3378596" algn="ctr" rotWithShape="0">
              <a:schemeClr val="tx1">
                <a:alpha val="50000"/>
              </a:scheme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latin typeface="굴림" charset="-127"/>
              <a:ea typeface="굴림" charset="-127"/>
            </a:endParaRPr>
          </a:p>
        </p:txBody>
      </p:sp>
      <p:sp>
        <p:nvSpPr>
          <p:cNvPr id="354" name="WordArt 351"/>
          <p:cNvSpPr>
            <a:spLocks noChangeArrowheads="1" noChangeShapeType="1" noTextEdit="1"/>
          </p:cNvSpPr>
          <p:nvPr/>
        </p:nvSpPr>
        <p:spPr bwMode="auto">
          <a:xfrm>
            <a:off x="1259284" y="1556668"/>
            <a:ext cx="935038" cy="142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>
                <a:solidFill>
                  <a:schemeClr val="bg1"/>
                </a:solidFill>
                <a:latin typeface="Arial Black"/>
              </a:rPr>
              <a:t>CONTENTS</a:t>
            </a:r>
            <a:endParaRPr lang="zh-CN" altLang="en-US" sz="1400" kern="10" spc="-7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355" name="WordArt 352"/>
          <p:cNvSpPr>
            <a:spLocks noChangeArrowheads="1" noChangeShapeType="1" noTextEdit="1"/>
          </p:cNvSpPr>
          <p:nvPr/>
        </p:nvSpPr>
        <p:spPr bwMode="auto">
          <a:xfrm>
            <a:off x="1257697" y="2277393"/>
            <a:ext cx="935037" cy="142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>
                <a:solidFill>
                  <a:schemeClr val="bg1"/>
                </a:solidFill>
                <a:latin typeface="Arial Black"/>
              </a:rPr>
              <a:t>CONTENTS</a:t>
            </a:r>
            <a:endParaRPr lang="zh-CN" altLang="en-US" sz="1400" kern="10" spc="-7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356" name="WordArt 353"/>
          <p:cNvSpPr>
            <a:spLocks noChangeArrowheads="1" noChangeShapeType="1" noTextEdit="1"/>
          </p:cNvSpPr>
          <p:nvPr/>
        </p:nvSpPr>
        <p:spPr bwMode="auto">
          <a:xfrm>
            <a:off x="1257697" y="2996530"/>
            <a:ext cx="935037" cy="142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>
                <a:solidFill>
                  <a:schemeClr val="bg1"/>
                </a:solidFill>
                <a:latin typeface="Arial Black"/>
              </a:rPr>
              <a:t>CONTENTS</a:t>
            </a:r>
            <a:endParaRPr lang="zh-CN" altLang="en-US" sz="1400" kern="10" spc="-7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357" name="WordArt 354"/>
          <p:cNvSpPr>
            <a:spLocks noChangeArrowheads="1" noChangeShapeType="1" noTextEdit="1"/>
          </p:cNvSpPr>
          <p:nvPr/>
        </p:nvSpPr>
        <p:spPr bwMode="auto">
          <a:xfrm>
            <a:off x="1257697" y="3717255"/>
            <a:ext cx="935037" cy="142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>
                <a:solidFill>
                  <a:schemeClr val="bg1"/>
                </a:solidFill>
                <a:latin typeface="Arial Black"/>
              </a:rPr>
              <a:t>CONTENTS</a:t>
            </a:r>
            <a:endParaRPr lang="zh-CN" altLang="en-US" sz="1400" kern="10" spc="-7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358" name="WordArt 355"/>
          <p:cNvSpPr>
            <a:spLocks noChangeArrowheads="1" noChangeShapeType="1" noTextEdit="1"/>
          </p:cNvSpPr>
          <p:nvPr/>
        </p:nvSpPr>
        <p:spPr bwMode="auto">
          <a:xfrm>
            <a:off x="1257697" y="4437980"/>
            <a:ext cx="935037" cy="142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>
                <a:solidFill>
                  <a:schemeClr val="bg1"/>
                </a:solidFill>
                <a:latin typeface="Arial Black"/>
              </a:rPr>
              <a:t>CONTENTS</a:t>
            </a:r>
            <a:endParaRPr lang="zh-CN" altLang="en-US" sz="1400" kern="10" spc="-7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359" name="WordArt 356"/>
          <p:cNvSpPr>
            <a:spLocks noChangeArrowheads="1" noChangeShapeType="1" noTextEdit="1"/>
          </p:cNvSpPr>
          <p:nvPr/>
        </p:nvSpPr>
        <p:spPr bwMode="auto">
          <a:xfrm>
            <a:off x="1257697" y="5157118"/>
            <a:ext cx="935037" cy="142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>
                <a:solidFill>
                  <a:schemeClr val="bg1"/>
                </a:solidFill>
                <a:latin typeface="Arial Black"/>
              </a:rPr>
              <a:t>CONTENTS</a:t>
            </a:r>
            <a:endParaRPr lang="zh-CN" altLang="en-US" sz="1400" kern="10" spc="-7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360" name="WordArt 357"/>
          <p:cNvSpPr>
            <a:spLocks noChangeArrowheads="1" noChangeShapeType="1" noTextEdit="1"/>
          </p:cNvSpPr>
          <p:nvPr/>
        </p:nvSpPr>
        <p:spPr bwMode="auto">
          <a:xfrm>
            <a:off x="6659959" y="1556668"/>
            <a:ext cx="935038" cy="142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>
                <a:solidFill>
                  <a:schemeClr val="bg1"/>
                </a:solidFill>
                <a:latin typeface="Arial Black"/>
              </a:rPr>
              <a:t>CONTENTS</a:t>
            </a:r>
            <a:endParaRPr lang="zh-CN" altLang="en-US" sz="1400" kern="10" spc="-7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361" name="WordArt 358"/>
          <p:cNvSpPr>
            <a:spLocks noChangeArrowheads="1" noChangeShapeType="1" noTextEdit="1"/>
          </p:cNvSpPr>
          <p:nvPr/>
        </p:nvSpPr>
        <p:spPr bwMode="auto">
          <a:xfrm>
            <a:off x="6658372" y="2277393"/>
            <a:ext cx="935037" cy="142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>
                <a:solidFill>
                  <a:schemeClr val="bg1"/>
                </a:solidFill>
                <a:latin typeface="Arial Black"/>
              </a:rPr>
              <a:t>CONTENTS</a:t>
            </a:r>
            <a:endParaRPr lang="zh-CN" altLang="en-US" sz="1400" kern="10" spc="-7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362" name="WordArt 359"/>
          <p:cNvSpPr>
            <a:spLocks noChangeArrowheads="1" noChangeShapeType="1" noTextEdit="1"/>
          </p:cNvSpPr>
          <p:nvPr/>
        </p:nvSpPr>
        <p:spPr bwMode="auto">
          <a:xfrm>
            <a:off x="6658372" y="2996530"/>
            <a:ext cx="935037" cy="142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>
                <a:solidFill>
                  <a:schemeClr val="bg1"/>
                </a:solidFill>
                <a:latin typeface="Arial Black"/>
              </a:rPr>
              <a:t>CONTENTS</a:t>
            </a:r>
            <a:endParaRPr lang="zh-CN" altLang="en-US" sz="1400" kern="10" spc="-7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363" name="WordArt 360"/>
          <p:cNvSpPr>
            <a:spLocks noChangeArrowheads="1" noChangeShapeType="1" noTextEdit="1"/>
          </p:cNvSpPr>
          <p:nvPr/>
        </p:nvSpPr>
        <p:spPr bwMode="auto">
          <a:xfrm>
            <a:off x="6658372" y="3717255"/>
            <a:ext cx="935037" cy="142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>
                <a:solidFill>
                  <a:schemeClr val="bg1"/>
                </a:solidFill>
                <a:latin typeface="Arial Black"/>
              </a:rPr>
              <a:t>CONTENTS</a:t>
            </a:r>
            <a:endParaRPr lang="zh-CN" altLang="en-US" sz="1400" kern="10" spc="-7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364" name="WordArt 361"/>
          <p:cNvSpPr>
            <a:spLocks noChangeArrowheads="1" noChangeShapeType="1" noTextEdit="1"/>
          </p:cNvSpPr>
          <p:nvPr/>
        </p:nvSpPr>
        <p:spPr bwMode="auto">
          <a:xfrm>
            <a:off x="6658372" y="4437980"/>
            <a:ext cx="935037" cy="142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>
                <a:solidFill>
                  <a:schemeClr val="bg1"/>
                </a:solidFill>
                <a:latin typeface="Arial Black"/>
              </a:rPr>
              <a:t>CONTENTS</a:t>
            </a:r>
            <a:endParaRPr lang="zh-CN" altLang="en-US" sz="1400" kern="10" spc="-7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365" name="WordArt 362"/>
          <p:cNvSpPr>
            <a:spLocks noChangeArrowheads="1" noChangeShapeType="1" noTextEdit="1"/>
          </p:cNvSpPr>
          <p:nvPr/>
        </p:nvSpPr>
        <p:spPr bwMode="auto">
          <a:xfrm>
            <a:off x="6658372" y="5157118"/>
            <a:ext cx="935037" cy="142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>
                <a:solidFill>
                  <a:schemeClr val="bg1"/>
                </a:solidFill>
                <a:latin typeface="Arial Black"/>
              </a:rPr>
              <a:t>CONTENTS</a:t>
            </a:r>
            <a:endParaRPr lang="zh-CN" altLang="en-US" sz="1400" kern="10" spc="-70">
              <a:solidFill>
                <a:schemeClr val="bg1"/>
              </a:solidFill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20014</TotalTime>
  <Words>21</Words>
  <Application>Microsoft Office PowerPoint</Application>
  <PresentationFormat>全屏显示(4:3)</PresentationFormat>
  <Paragraphs>17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1013</cp:revision>
  <dcterms:created xsi:type="dcterms:W3CDTF">2009-02-11T05:37:22Z</dcterms:created>
  <dcterms:modified xsi:type="dcterms:W3CDTF">2012-12-11T14:13:13Z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