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5" name="Freeform 504"/>
          <p:cNvSpPr>
            <a:spLocks/>
          </p:cNvSpPr>
          <p:nvPr/>
        </p:nvSpPr>
        <p:spPr bwMode="auto">
          <a:xfrm>
            <a:off x="2554288" y="5155977"/>
            <a:ext cx="1152525" cy="647700"/>
          </a:xfrm>
          <a:custGeom>
            <a:avLst/>
            <a:gdLst>
              <a:gd name="T0" fmla="*/ 0 w 726"/>
              <a:gd name="T1" fmla="*/ 408 h 408"/>
              <a:gd name="T2" fmla="*/ 0 w 726"/>
              <a:gd name="T3" fmla="*/ 0 h 408"/>
              <a:gd name="T4" fmla="*/ 726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6" name="Freeform 505"/>
          <p:cNvSpPr>
            <a:spLocks/>
          </p:cNvSpPr>
          <p:nvPr/>
        </p:nvSpPr>
        <p:spPr bwMode="auto">
          <a:xfrm>
            <a:off x="3706813" y="4508277"/>
            <a:ext cx="1152525" cy="647700"/>
          </a:xfrm>
          <a:custGeom>
            <a:avLst/>
            <a:gdLst>
              <a:gd name="T0" fmla="*/ 0 w 726"/>
              <a:gd name="T1" fmla="*/ 408 h 408"/>
              <a:gd name="T2" fmla="*/ 0 w 726"/>
              <a:gd name="T3" fmla="*/ 0 h 408"/>
              <a:gd name="T4" fmla="*/ 726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7" name="Freeform 506"/>
          <p:cNvSpPr>
            <a:spLocks/>
          </p:cNvSpPr>
          <p:nvPr/>
        </p:nvSpPr>
        <p:spPr bwMode="auto">
          <a:xfrm>
            <a:off x="4857750" y="3858989"/>
            <a:ext cx="1152525" cy="647700"/>
          </a:xfrm>
          <a:custGeom>
            <a:avLst/>
            <a:gdLst>
              <a:gd name="T0" fmla="*/ 0 w 726"/>
              <a:gd name="T1" fmla="*/ 408 h 408"/>
              <a:gd name="T2" fmla="*/ 0 w 726"/>
              <a:gd name="T3" fmla="*/ 0 h 408"/>
              <a:gd name="T4" fmla="*/ 726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8" name="Freeform 507"/>
          <p:cNvSpPr>
            <a:spLocks/>
          </p:cNvSpPr>
          <p:nvPr/>
        </p:nvSpPr>
        <p:spPr bwMode="auto">
          <a:xfrm>
            <a:off x="6010275" y="3211289"/>
            <a:ext cx="1152525" cy="647700"/>
          </a:xfrm>
          <a:custGeom>
            <a:avLst/>
            <a:gdLst>
              <a:gd name="T0" fmla="*/ 0 w 726"/>
              <a:gd name="T1" fmla="*/ 408 h 408"/>
              <a:gd name="T2" fmla="*/ 0 w 726"/>
              <a:gd name="T3" fmla="*/ 0 h 408"/>
              <a:gd name="T4" fmla="*/ 726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9" name="Freeform 508"/>
          <p:cNvSpPr>
            <a:spLocks/>
          </p:cNvSpPr>
          <p:nvPr/>
        </p:nvSpPr>
        <p:spPr bwMode="auto">
          <a:xfrm>
            <a:off x="7162800" y="2563589"/>
            <a:ext cx="1152525" cy="647700"/>
          </a:xfrm>
          <a:custGeom>
            <a:avLst/>
            <a:gdLst>
              <a:gd name="T0" fmla="*/ 0 w 726"/>
              <a:gd name="T1" fmla="*/ 408 h 408"/>
              <a:gd name="T2" fmla="*/ 0 w 726"/>
              <a:gd name="T3" fmla="*/ 0 h 408"/>
              <a:gd name="T4" fmla="*/ 726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20" name="Oval 509"/>
          <p:cNvSpPr>
            <a:spLocks noChangeArrowheads="1"/>
          </p:cNvSpPr>
          <p:nvPr/>
        </p:nvSpPr>
        <p:spPr bwMode="auto">
          <a:xfrm>
            <a:off x="1546225" y="4940077"/>
            <a:ext cx="792163" cy="792162"/>
          </a:xfrm>
          <a:prstGeom prst="ellipse">
            <a:avLst/>
          </a:prstGeom>
          <a:solidFill>
            <a:srgbClr val="FF0000"/>
          </a:solidFill>
          <a:ln w="19050" algn="ctr">
            <a:solidFill>
              <a:srgbClr val="FFFFFF"/>
            </a:solidFill>
            <a:round/>
            <a:headEnd/>
            <a:tailEnd/>
          </a:ln>
          <a:effectLst>
            <a:outerShdw dist="45791" dir="337859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121" name="Group 510"/>
          <p:cNvGrpSpPr>
            <a:grpSpLocks/>
          </p:cNvGrpSpPr>
          <p:nvPr/>
        </p:nvGrpSpPr>
        <p:grpSpPr bwMode="auto">
          <a:xfrm>
            <a:off x="1617663" y="5011514"/>
            <a:ext cx="647700" cy="647700"/>
            <a:chOff x="2290" y="1026"/>
            <a:chExt cx="1452" cy="1452"/>
          </a:xfrm>
        </p:grpSpPr>
        <p:sp>
          <p:nvSpPr>
            <p:cNvPr id="122" name="AutoShape 511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1 h 21600"/>
                <a:gd name="T4" fmla="*/ 3 w 21600"/>
                <a:gd name="T5" fmla="*/ 1 h 21600"/>
                <a:gd name="T6" fmla="*/ 5 w 21600"/>
                <a:gd name="T7" fmla="*/ 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23" name="AutoShape 512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2 w 21600"/>
                <a:gd name="T3" fmla="*/ 0 h 21600"/>
                <a:gd name="T4" fmla="*/ 3 w 21600"/>
                <a:gd name="T5" fmla="*/ 1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124" name="WordArt 513"/>
          <p:cNvSpPr>
            <a:spLocks noChangeArrowheads="1" noChangeShapeType="1" noTextEdit="1"/>
          </p:cNvSpPr>
          <p:nvPr/>
        </p:nvSpPr>
        <p:spPr bwMode="auto">
          <a:xfrm>
            <a:off x="1689100" y="5298852"/>
            <a:ext cx="504825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TEXT</a:t>
            </a:r>
            <a:endParaRPr kumimoji="0" lang="zh-CN" altLang="en-US" sz="800" b="1" i="0" u="none" strike="noStrike" kern="10" cap="none" spc="-4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5" name="Oval 514"/>
          <p:cNvSpPr>
            <a:spLocks noChangeArrowheads="1"/>
          </p:cNvSpPr>
          <p:nvPr/>
        </p:nvSpPr>
        <p:spPr bwMode="auto">
          <a:xfrm>
            <a:off x="2698750" y="4292377"/>
            <a:ext cx="792163" cy="792162"/>
          </a:xfrm>
          <a:prstGeom prst="ellipse">
            <a:avLst/>
          </a:prstGeom>
          <a:solidFill>
            <a:srgbClr val="FF2800"/>
          </a:solidFill>
          <a:ln w="19050" algn="ctr">
            <a:solidFill>
              <a:srgbClr val="FFFFFF"/>
            </a:solidFill>
            <a:round/>
            <a:headEnd/>
            <a:tailEnd/>
          </a:ln>
          <a:effectLst>
            <a:outerShdw dist="45791" dir="337859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126" name="Group 515"/>
          <p:cNvGrpSpPr>
            <a:grpSpLocks/>
          </p:cNvGrpSpPr>
          <p:nvPr/>
        </p:nvGrpSpPr>
        <p:grpSpPr bwMode="auto">
          <a:xfrm>
            <a:off x="2770188" y="4363814"/>
            <a:ext cx="647700" cy="647700"/>
            <a:chOff x="2290" y="1026"/>
            <a:chExt cx="1452" cy="1452"/>
          </a:xfrm>
        </p:grpSpPr>
        <p:sp>
          <p:nvSpPr>
            <p:cNvPr id="127" name="AutoShape 516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1 h 21600"/>
                <a:gd name="T4" fmla="*/ 3 w 21600"/>
                <a:gd name="T5" fmla="*/ 1 h 21600"/>
                <a:gd name="T6" fmla="*/ 5 w 21600"/>
                <a:gd name="T7" fmla="*/ 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28" name="AutoShape 517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2 w 21600"/>
                <a:gd name="T3" fmla="*/ 0 h 21600"/>
                <a:gd name="T4" fmla="*/ 3 w 21600"/>
                <a:gd name="T5" fmla="*/ 1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129" name="WordArt 518"/>
          <p:cNvSpPr>
            <a:spLocks noChangeArrowheads="1" noChangeShapeType="1" noTextEdit="1"/>
          </p:cNvSpPr>
          <p:nvPr/>
        </p:nvSpPr>
        <p:spPr bwMode="auto">
          <a:xfrm>
            <a:off x="2841625" y="4651152"/>
            <a:ext cx="504825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TEXT</a:t>
            </a:r>
            <a:endParaRPr kumimoji="0" lang="zh-CN" altLang="en-US" sz="800" b="1" i="0" u="none" strike="noStrike" kern="10" cap="none" spc="-4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0" name="Oval 519"/>
          <p:cNvSpPr>
            <a:spLocks noChangeArrowheads="1"/>
          </p:cNvSpPr>
          <p:nvPr/>
        </p:nvSpPr>
        <p:spPr bwMode="auto">
          <a:xfrm>
            <a:off x="3851275" y="3644677"/>
            <a:ext cx="792163" cy="792162"/>
          </a:xfrm>
          <a:prstGeom prst="ellipse">
            <a:avLst/>
          </a:prstGeom>
          <a:solidFill>
            <a:srgbClr val="FF5000"/>
          </a:solidFill>
          <a:ln w="19050" algn="ctr">
            <a:solidFill>
              <a:srgbClr val="FFFFFF"/>
            </a:solidFill>
            <a:round/>
            <a:headEnd/>
            <a:tailEnd/>
          </a:ln>
          <a:effectLst>
            <a:outerShdw dist="45791" dir="337859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131" name="Group 520"/>
          <p:cNvGrpSpPr>
            <a:grpSpLocks/>
          </p:cNvGrpSpPr>
          <p:nvPr/>
        </p:nvGrpSpPr>
        <p:grpSpPr bwMode="auto">
          <a:xfrm>
            <a:off x="3922713" y="3716114"/>
            <a:ext cx="647700" cy="647700"/>
            <a:chOff x="2290" y="1026"/>
            <a:chExt cx="1452" cy="1452"/>
          </a:xfrm>
        </p:grpSpPr>
        <p:sp>
          <p:nvSpPr>
            <p:cNvPr id="132" name="AutoShape 521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1 h 21600"/>
                <a:gd name="T4" fmla="*/ 3 w 21600"/>
                <a:gd name="T5" fmla="*/ 1 h 21600"/>
                <a:gd name="T6" fmla="*/ 5 w 21600"/>
                <a:gd name="T7" fmla="*/ 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33" name="AutoShape 522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2 w 21600"/>
                <a:gd name="T3" fmla="*/ 0 h 21600"/>
                <a:gd name="T4" fmla="*/ 3 w 21600"/>
                <a:gd name="T5" fmla="*/ 1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134" name="WordArt 523"/>
          <p:cNvSpPr>
            <a:spLocks noChangeArrowheads="1" noChangeShapeType="1" noTextEdit="1"/>
          </p:cNvSpPr>
          <p:nvPr/>
        </p:nvSpPr>
        <p:spPr bwMode="auto">
          <a:xfrm>
            <a:off x="3994150" y="4003452"/>
            <a:ext cx="504825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TEXT</a:t>
            </a:r>
            <a:endParaRPr kumimoji="0" lang="zh-CN" altLang="en-US" sz="800" b="1" i="0" u="none" strike="noStrike" kern="10" cap="none" spc="-4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5" name="Oval 524"/>
          <p:cNvSpPr>
            <a:spLocks noChangeArrowheads="1"/>
          </p:cNvSpPr>
          <p:nvPr/>
        </p:nvSpPr>
        <p:spPr bwMode="auto">
          <a:xfrm>
            <a:off x="5003800" y="2996977"/>
            <a:ext cx="792163" cy="792162"/>
          </a:xfrm>
          <a:prstGeom prst="ellipse">
            <a:avLst/>
          </a:prstGeom>
          <a:solidFill>
            <a:srgbClr val="FF7800"/>
          </a:solidFill>
          <a:ln w="19050" algn="ctr">
            <a:solidFill>
              <a:srgbClr val="FFFFFF"/>
            </a:solidFill>
            <a:round/>
            <a:headEnd/>
            <a:tailEnd/>
          </a:ln>
          <a:effectLst>
            <a:outerShdw dist="45791" dir="337859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136" name="Group 525"/>
          <p:cNvGrpSpPr>
            <a:grpSpLocks/>
          </p:cNvGrpSpPr>
          <p:nvPr/>
        </p:nvGrpSpPr>
        <p:grpSpPr bwMode="auto">
          <a:xfrm>
            <a:off x="5075238" y="3068414"/>
            <a:ext cx="647700" cy="647700"/>
            <a:chOff x="2290" y="1026"/>
            <a:chExt cx="1452" cy="1452"/>
          </a:xfrm>
        </p:grpSpPr>
        <p:sp>
          <p:nvSpPr>
            <p:cNvPr id="137" name="AutoShape 526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1 h 21600"/>
                <a:gd name="T4" fmla="*/ 3 w 21600"/>
                <a:gd name="T5" fmla="*/ 1 h 21600"/>
                <a:gd name="T6" fmla="*/ 5 w 21600"/>
                <a:gd name="T7" fmla="*/ 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38" name="AutoShape 527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2 w 21600"/>
                <a:gd name="T3" fmla="*/ 0 h 21600"/>
                <a:gd name="T4" fmla="*/ 3 w 21600"/>
                <a:gd name="T5" fmla="*/ 1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139" name="WordArt 528"/>
          <p:cNvSpPr>
            <a:spLocks noChangeArrowheads="1" noChangeShapeType="1" noTextEdit="1"/>
          </p:cNvSpPr>
          <p:nvPr/>
        </p:nvSpPr>
        <p:spPr bwMode="auto">
          <a:xfrm>
            <a:off x="5146675" y="3355752"/>
            <a:ext cx="504825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TEXT</a:t>
            </a:r>
            <a:endParaRPr kumimoji="0" lang="zh-CN" altLang="en-US" sz="800" b="1" i="0" u="none" strike="noStrike" kern="10" cap="none" spc="-4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40" name="Oval 529"/>
          <p:cNvSpPr>
            <a:spLocks noChangeArrowheads="1"/>
          </p:cNvSpPr>
          <p:nvPr/>
        </p:nvSpPr>
        <p:spPr bwMode="auto">
          <a:xfrm>
            <a:off x="6154738" y="2347689"/>
            <a:ext cx="792162" cy="792163"/>
          </a:xfrm>
          <a:prstGeom prst="ellipse">
            <a:avLst/>
          </a:prstGeom>
          <a:solidFill>
            <a:srgbClr val="FFA000"/>
          </a:solidFill>
          <a:ln w="19050" algn="ctr">
            <a:solidFill>
              <a:srgbClr val="FFFFFF"/>
            </a:solidFill>
            <a:round/>
            <a:headEnd/>
            <a:tailEnd/>
          </a:ln>
          <a:effectLst>
            <a:outerShdw dist="45791" dir="337859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141" name="Group 530"/>
          <p:cNvGrpSpPr>
            <a:grpSpLocks/>
          </p:cNvGrpSpPr>
          <p:nvPr/>
        </p:nvGrpSpPr>
        <p:grpSpPr bwMode="auto">
          <a:xfrm>
            <a:off x="6226175" y="2419127"/>
            <a:ext cx="647700" cy="647700"/>
            <a:chOff x="2290" y="1026"/>
            <a:chExt cx="1452" cy="1452"/>
          </a:xfrm>
        </p:grpSpPr>
        <p:sp>
          <p:nvSpPr>
            <p:cNvPr id="142" name="AutoShape 531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1 h 21600"/>
                <a:gd name="T4" fmla="*/ 3 w 21600"/>
                <a:gd name="T5" fmla="*/ 1 h 21600"/>
                <a:gd name="T6" fmla="*/ 5 w 21600"/>
                <a:gd name="T7" fmla="*/ 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43" name="AutoShape 532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2 w 21600"/>
                <a:gd name="T3" fmla="*/ 0 h 21600"/>
                <a:gd name="T4" fmla="*/ 3 w 21600"/>
                <a:gd name="T5" fmla="*/ 1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144" name="WordArt 533"/>
          <p:cNvSpPr>
            <a:spLocks noChangeArrowheads="1" noChangeShapeType="1" noTextEdit="1"/>
          </p:cNvSpPr>
          <p:nvPr/>
        </p:nvSpPr>
        <p:spPr bwMode="auto">
          <a:xfrm>
            <a:off x="6297613" y="2706464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TEXT</a:t>
            </a:r>
            <a:endParaRPr kumimoji="0" lang="zh-CN" altLang="en-US" sz="800" b="1" i="0" u="none" strike="noStrike" kern="10" cap="none" spc="-4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45" name="Oval 534"/>
          <p:cNvSpPr>
            <a:spLocks noChangeArrowheads="1"/>
          </p:cNvSpPr>
          <p:nvPr/>
        </p:nvSpPr>
        <p:spPr bwMode="auto">
          <a:xfrm>
            <a:off x="7307263" y="1699989"/>
            <a:ext cx="792162" cy="792163"/>
          </a:xfrm>
          <a:prstGeom prst="ellipse">
            <a:avLst/>
          </a:prstGeom>
          <a:solidFill>
            <a:srgbClr val="FFC800"/>
          </a:solidFill>
          <a:ln w="19050" algn="ctr">
            <a:solidFill>
              <a:srgbClr val="FFFFFF"/>
            </a:solidFill>
            <a:round/>
            <a:headEnd/>
            <a:tailEnd/>
          </a:ln>
          <a:effectLst>
            <a:outerShdw dist="45791" dir="337859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146" name="Group 535"/>
          <p:cNvGrpSpPr>
            <a:grpSpLocks/>
          </p:cNvGrpSpPr>
          <p:nvPr/>
        </p:nvGrpSpPr>
        <p:grpSpPr bwMode="auto">
          <a:xfrm>
            <a:off x="7378700" y="1771427"/>
            <a:ext cx="647700" cy="647700"/>
            <a:chOff x="2290" y="1026"/>
            <a:chExt cx="1452" cy="1452"/>
          </a:xfrm>
        </p:grpSpPr>
        <p:sp>
          <p:nvSpPr>
            <p:cNvPr id="147" name="AutoShape 536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1 h 21600"/>
                <a:gd name="T4" fmla="*/ 3 w 21600"/>
                <a:gd name="T5" fmla="*/ 1 h 21600"/>
                <a:gd name="T6" fmla="*/ 5 w 21600"/>
                <a:gd name="T7" fmla="*/ 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48" name="AutoShape 537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2 w 21600"/>
                <a:gd name="T3" fmla="*/ 0 h 21600"/>
                <a:gd name="T4" fmla="*/ 3 w 21600"/>
                <a:gd name="T5" fmla="*/ 1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149" name="WordArt 538"/>
          <p:cNvSpPr>
            <a:spLocks noChangeArrowheads="1" noChangeShapeType="1" noTextEdit="1"/>
          </p:cNvSpPr>
          <p:nvPr/>
        </p:nvSpPr>
        <p:spPr bwMode="auto">
          <a:xfrm>
            <a:off x="7450138" y="2058764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TEXT</a:t>
            </a:r>
            <a:endParaRPr kumimoji="0" lang="zh-CN" altLang="en-US" sz="800" b="1" i="0" u="none" strike="noStrike" kern="10" cap="none" spc="-4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50" name="AutoShape 539"/>
          <p:cNvSpPr>
            <a:spLocks noChangeArrowheads="1"/>
          </p:cNvSpPr>
          <p:nvPr/>
        </p:nvSpPr>
        <p:spPr bwMode="auto">
          <a:xfrm rot="17429801">
            <a:off x="1835150" y="4292377"/>
            <a:ext cx="936625" cy="9366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48 w 21600"/>
              <a:gd name="T19" fmla="*/ 3148 h 21600"/>
              <a:gd name="T20" fmla="*/ 18452 w 21600"/>
              <a:gd name="T21" fmla="*/ 1845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51" name="AutoShape 540"/>
          <p:cNvSpPr>
            <a:spLocks noChangeArrowheads="1"/>
          </p:cNvSpPr>
          <p:nvPr/>
        </p:nvSpPr>
        <p:spPr bwMode="auto">
          <a:xfrm rot="17429801">
            <a:off x="2987675" y="3644677"/>
            <a:ext cx="936625" cy="9366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48 w 21600"/>
              <a:gd name="T19" fmla="*/ 3148 h 21600"/>
              <a:gd name="T20" fmla="*/ 18452 w 21600"/>
              <a:gd name="T21" fmla="*/ 1845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52" name="AutoShape 541"/>
          <p:cNvSpPr>
            <a:spLocks noChangeArrowheads="1"/>
          </p:cNvSpPr>
          <p:nvPr/>
        </p:nvSpPr>
        <p:spPr bwMode="auto">
          <a:xfrm rot="17429801">
            <a:off x="4138613" y="2996977"/>
            <a:ext cx="936625" cy="9366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48 w 21600"/>
              <a:gd name="T19" fmla="*/ 3148 h 21600"/>
              <a:gd name="T20" fmla="*/ 18452 w 21600"/>
              <a:gd name="T21" fmla="*/ 1845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53" name="AutoShape 542"/>
          <p:cNvSpPr>
            <a:spLocks noChangeArrowheads="1"/>
          </p:cNvSpPr>
          <p:nvPr/>
        </p:nvSpPr>
        <p:spPr bwMode="auto">
          <a:xfrm rot="17429801">
            <a:off x="5291138" y="2347689"/>
            <a:ext cx="936625" cy="9366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48 w 21600"/>
              <a:gd name="T19" fmla="*/ 3148 h 21600"/>
              <a:gd name="T20" fmla="*/ 18452 w 21600"/>
              <a:gd name="T21" fmla="*/ 1845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54" name="AutoShape 543"/>
          <p:cNvSpPr>
            <a:spLocks noChangeArrowheads="1"/>
          </p:cNvSpPr>
          <p:nvPr/>
        </p:nvSpPr>
        <p:spPr bwMode="auto">
          <a:xfrm rot="17429801">
            <a:off x="6443663" y="1699989"/>
            <a:ext cx="936625" cy="93662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48 w 21600"/>
              <a:gd name="T19" fmla="*/ 3148 h 21600"/>
              <a:gd name="T20" fmla="*/ 18452 w 21600"/>
              <a:gd name="T21" fmla="*/ 1845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10141E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55" name="Line 544"/>
          <p:cNvSpPr>
            <a:spLocks noChangeShapeType="1"/>
          </p:cNvSpPr>
          <p:nvPr/>
        </p:nvSpPr>
        <p:spPr bwMode="auto">
          <a:xfrm flipH="1">
            <a:off x="1330325" y="4436839"/>
            <a:ext cx="865188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8" name="Line 545"/>
          <p:cNvSpPr>
            <a:spLocks noChangeShapeType="1"/>
          </p:cNvSpPr>
          <p:nvPr/>
        </p:nvSpPr>
        <p:spPr bwMode="auto">
          <a:xfrm flipH="1">
            <a:off x="1330325" y="3789139"/>
            <a:ext cx="2016125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9" name="Line 546"/>
          <p:cNvSpPr>
            <a:spLocks noChangeShapeType="1"/>
          </p:cNvSpPr>
          <p:nvPr/>
        </p:nvSpPr>
        <p:spPr bwMode="auto">
          <a:xfrm flipH="1">
            <a:off x="1330325" y="3139852"/>
            <a:ext cx="3168650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Line 547"/>
          <p:cNvSpPr>
            <a:spLocks noChangeShapeType="1"/>
          </p:cNvSpPr>
          <p:nvPr/>
        </p:nvSpPr>
        <p:spPr bwMode="auto">
          <a:xfrm flipH="1">
            <a:off x="1330325" y="2492152"/>
            <a:ext cx="4321175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Line 548"/>
          <p:cNvSpPr>
            <a:spLocks noChangeShapeType="1"/>
          </p:cNvSpPr>
          <p:nvPr/>
        </p:nvSpPr>
        <p:spPr bwMode="auto">
          <a:xfrm flipH="1">
            <a:off x="1330325" y="1844452"/>
            <a:ext cx="5473700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WordArt 549"/>
          <p:cNvSpPr>
            <a:spLocks noChangeArrowheads="1" noChangeShapeType="1" noTextEdit="1"/>
          </p:cNvSpPr>
          <p:nvPr/>
        </p:nvSpPr>
        <p:spPr bwMode="auto">
          <a:xfrm>
            <a:off x="684213" y="4365402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173" name="WordArt 550"/>
          <p:cNvSpPr>
            <a:spLocks noChangeArrowheads="1" noChangeShapeType="1" noTextEdit="1"/>
          </p:cNvSpPr>
          <p:nvPr/>
        </p:nvSpPr>
        <p:spPr bwMode="auto">
          <a:xfrm>
            <a:off x="684213" y="3717702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174" name="WordArt 551"/>
          <p:cNvSpPr>
            <a:spLocks noChangeArrowheads="1" noChangeShapeType="1" noTextEdit="1"/>
          </p:cNvSpPr>
          <p:nvPr/>
        </p:nvSpPr>
        <p:spPr bwMode="auto">
          <a:xfrm>
            <a:off x="684213" y="3070002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175" name="WordArt 552"/>
          <p:cNvSpPr>
            <a:spLocks noChangeArrowheads="1" noChangeShapeType="1" noTextEdit="1"/>
          </p:cNvSpPr>
          <p:nvPr/>
        </p:nvSpPr>
        <p:spPr bwMode="auto">
          <a:xfrm>
            <a:off x="684213" y="2422302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176" name="WordArt 553"/>
          <p:cNvSpPr>
            <a:spLocks noChangeArrowheads="1" noChangeShapeType="1" noTextEdit="1"/>
          </p:cNvSpPr>
          <p:nvPr/>
        </p:nvSpPr>
        <p:spPr bwMode="auto">
          <a:xfrm>
            <a:off x="684213" y="1773014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177" name="Freeform 554"/>
          <p:cNvSpPr>
            <a:spLocks/>
          </p:cNvSpPr>
          <p:nvPr/>
        </p:nvSpPr>
        <p:spPr bwMode="auto">
          <a:xfrm>
            <a:off x="1331913" y="1196752"/>
            <a:ext cx="6624637" cy="4608512"/>
          </a:xfrm>
          <a:custGeom>
            <a:avLst/>
            <a:gdLst>
              <a:gd name="T0" fmla="*/ 0 w 4400"/>
              <a:gd name="T1" fmla="*/ 0 h 2903"/>
              <a:gd name="T2" fmla="*/ 0 w 4400"/>
              <a:gd name="T3" fmla="*/ 2903 h 2903"/>
              <a:gd name="T4" fmla="*/ 4400 w 4400"/>
              <a:gd name="T5" fmla="*/ 2903 h 2903"/>
              <a:gd name="T6" fmla="*/ 0 60000 65536"/>
              <a:gd name="T7" fmla="*/ 0 60000 65536"/>
              <a:gd name="T8" fmla="*/ 0 60000 65536"/>
              <a:gd name="T9" fmla="*/ 0 w 4400"/>
              <a:gd name="T10" fmla="*/ 0 h 2903"/>
              <a:gd name="T11" fmla="*/ 4400 w 4400"/>
              <a:gd name="T12" fmla="*/ 2903 h 29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00" h="2903">
                <a:moveTo>
                  <a:pt x="0" y="0"/>
                </a:moveTo>
                <a:lnTo>
                  <a:pt x="0" y="2903"/>
                </a:lnTo>
                <a:lnTo>
                  <a:pt x="4400" y="2903"/>
                </a:lnTo>
              </a:path>
            </a:pathLst>
          </a:cu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20013</TotalTime>
  <Words>17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1012</cp:revision>
  <dcterms:created xsi:type="dcterms:W3CDTF">2009-02-11T05:37:22Z</dcterms:created>
  <dcterms:modified xsi:type="dcterms:W3CDTF">2012-12-11T14:07:25Z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