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3"/>
              </a:rPr>
              <a:t>www.1ppt.com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grpSp>
        <p:nvGrpSpPr>
          <p:cNvPr id="156" name="Group 325"/>
          <p:cNvGrpSpPr>
            <a:grpSpLocks/>
          </p:cNvGrpSpPr>
          <p:nvPr/>
        </p:nvGrpSpPr>
        <p:grpSpPr bwMode="auto">
          <a:xfrm>
            <a:off x="898525" y="1484784"/>
            <a:ext cx="7345363" cy="4125912"/>
            <a:chOff x="566" y="664"/>
            <a:chExt cx="4627" cy="2599"/>
          </a:xfrm>
        </p:grpSpPr>
        <p:sp>
          <p:nvSpPr>
            <p:cNvPr id="157" name="Oval 326"/>
            <p:cNvSpPr>
              <a:spLocks noChangeArrowheads="1"/>
            </p:cNvSpPr>
            <p:nvPr/>
          </p:nvSpPr>
          <p:spPr bwMode="auto">
            <a:xfrm>
              <a:off x="3061" y="1169"/>
              <a:ext cx="907" cy="907"/>
            </a:xfrm>
            <a:prstGeom prst="ellipse">
              <a:avLst/>
            </a:prstGeom>
            <a:solidFill>
              <a:srgbClr val="FF9933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158" name="Arc 327"/>
            <p:cNvSpPr>
              <a:spLocks/>
            </p:cNvSpPr>
            <p:nvPr/>
          </p:nvSpPr>
          <p:spPr bwMode="auto">
            <a:xfrm>
              <a:off x="1006" y="984"/>
              <a:ext cx="2159" cy="2159"/>
            </a:xfrm>
            <a:custGeom>
              <a:avLst/>
              <a:gdLst>
                <a:gd name="T0" fmla="*/ 0 w 21600"/>
                <a:gd name="T1" fmla="*/ 0 h 21684"/>
                <a:gd name="T2" fmla="*/ 22 w 21600"/>
                <a:gd name="T3" fmla="*/ 21 h 21684"/>
                <a:gd name="T4" fmla="*/ 0 w 21600"/>
                <a:gd name="T5" fmla="*/ 21 h 21684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84"/>
                <a:gd name="T11" fmla="*/ 21600 w 21600"/>
                <a:gd name="T12" fmla="*/ 21684 h 2168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84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1627"/>
                    <a:pt x="21599" y="21655"/>
                    <a:pt x="21599" y="21683"/>
                  </a:cubicBezTo>
                </a:path>
                <a:path w="21600" h="21684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1627"/>
                    <a:pt x="21599" y="21655"/>
                    <a:pt x="21599" y="21683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FFA000"/>
            </a:solidFill>
            <a:ln w="381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159" name="Arc 328"/>
            <p:cNvSpPr>
              <a:spLocks/>
            </p:cNvSpPr>
            <p:nvPr/>
          </p:nvSpPr>
          <p:spPr bwMode="auto">
            <a:xfrm>
              <a:off x="1006" y="1703"/>
              <a:ext cx="1440" cy="1440"/>
            </a:xfrm>
            <a:custGeom>
              <a:avLst/>
              <a:gdLst>
                <a:gd name="T0" fmla="*/ 0 w 21600"/>
                <a:gd name="T1" fmla="*/ 0 h 21684"/>
                <a:gd name="T2" fmla="*/ 6 w 21600"/>
                <a:gd name="T3" fmla="*/ 6 h 21684"/>
                <a:gd name="T4" fmla="*/ 0 w 21600"/>
                <a:gd name="T5" fmla="*/ 6 h 21684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84"/>
                <a:gd name="T11" fmla="*/ 21600 w 21600"/>
                <a:gd name="T12" fmla="*/ 21684 h 2168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84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1627"/>
                    <a:pt x="21599" y="21655"/>
                    <a:pt x="21599" y="21683"/>
                  </a:cubicBezTo>
                </a:path>
                <a:path w="21600" h="21684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1627"/>
                    <a:pt x="21599" y="21655"/>
                    <a:pt x="21599" y="21683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FF5000"/>
            </a:solidFill>
            <a:ln w="19050" cap="rnd">
              <a:solidFill>
                <a:srgbClr val="FFFFFF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160" name="Arc 329"/>
            <p:cNvSpPr>
              <a:spLocks/>
            </p:cNvSpPr>
            <p:nvPr/>
          </p:nvSpPr>
          <p:spPr bwMode="auto">
            <a:xfrm>
              <a:off x="1006" y="2424"/>
              <a:ext cx="719" cy="719"/>
            </a:xfrm>
            <a:custGeom>
              <a:avLst/>
              <a:gdLst>
                <a:gd name="T0" fmla="*/ 0 w 21600"/>
                <a:gd name="T1" fmla="*/ 0 h 21684"/>
                <a:gd name="T2" fmla="*/ 1 w 21600"/>
                <a:gd name="T3" fmla="*/ 1 h 21684"/>
                <a:gd name="T4" fmla="*/ 0 w 21600"/>
                <a:gd name="T5" fmla="*/ 1 h 21684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84"/>
                <a:gd name="T11" fmla="*/ 21600 w 21600"/>
                <a:gd name="T12" fmla="*/ 21684 h 2168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84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1627"/>
                    <a:pt x="21599" y="21655"/>
                    <a:pt x="21599" y="21683"/>
                  </a:cubicBezTo>
                </a:path>
                <a:path w="21600" h="21684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1627"/>
                    <a:pt x="21599" y="21655"/>
                    <a:pt x="21599" y="21683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FF0000"/>
            </a:solidFill>
            <a:ln w="19050" cap="rnd">
              <a:solidFill>
                <a:srgbClr val="FFFFFF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161" name="Freeform 330"/>
            <p:cNvSpPr>
              <a:spLocks/>
            </p:cNvSpPr>
            <p:nvPr/>
          </p:nvSpPr>
          <p:spPr bwMode="auto">
            <a:xfrm>
              <a:off x="1006" y="664"/>
              <a:ext cx="3280" cy="2479"/>
            </a:xfrm>
            <a:custGeom>
              <a:avLst/>
              <a:gdLst>
                <a:gd name="T0" fmla="*/ 0 w 4400"/>
                <a:gd name="T1" fmla="*/ 0 h 2903"/>
                <a:gd name="T2" fmla="*/ 0 w 4400"/>
                <a:gd name="T3" fmla="*/ 2117 h 2903"/>
                <a:gd name="T4" fmla="*/ 2445 w 4400"/>
                <a:gd name="T5" fmla="*/ 2117 h 2903"/>
                <a:gd name="T6" fmla="*/ 0 60000 65536"/>
                <a:gd name="T7" fmla="*/ 0 60000 65536"/>
                <a:gd name="T8" fmla="*/ 0 60000 65536"/>
                <a:gd name="T9" fmla="*/ 0 w 4400"/>
                <a:gd name="T10" fmla="*/ 0 h 2903"/>
                <a:gd name="T11" fmla="*/ 4400 w 4400"/>
                <a:gd name="T12" fmla="*/ 2903 h 29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400" h="2903">
                  <a:moveTo>
                    <a:pt x="0" y="0"/>
                  </a:moveTo>
                  <a:lnTo>
                    <a:pt x="0" y="2903"/>
                  </a:lnTo>
                  <a:lnTo>
                    <a:pt x="4400" y="2903"/>
                  </a:lnTo>
                </a:path>
              </a:pathLst>
            </a:custGeom>
            <a:noFill/>
            <a:ln w="38100">
              <a:solidFill>
                <a:srgbClr val="FFFFFF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grpSp>
          <p:nvGrpSpPr>
            <p:cNvPr id="162" name="Group 331"/>
            <p:cNvGrpSpPr>
              <a:grpSpLocks/>
            </p:cNvGrpSpPr>
            <p:nvPr/>
          </p:nvGrpSpPr>
          <p:grpSpPr bwMode="auto">
            <a:xfrm>
              <a:off x="3045" y="3023"/>
              <a:ext cx="240" cy="240"/>
              <a:chOff x="567" y="754"/>
              <a:chExt cx="499" cy="499"/>
            </a:xfrm>
          </p:grpSpPr>
          <p:sp>
            <p:nvSpPr>
              <p:cNvPr id="283" name="Oval 332"/>
              <p:cNvSpPr>
                <a:spLocks noChangeArrowheads="1"/>
              </p:cNvSpPr>
              <p:nvPr/>
            </p:nvSpPr>
            <p:spPr bwMode="auto">
              <a:xfrm>
                <a:off x="567" y="754"/>
                <a:ext cx="499" cy="499"/>
              </a:xfrm>
              <a:prstGeom prst="ellipse">
                <a:avLst/>
              </a:prstGeom>
              <a:solidFill>
                <a:srgbClr val="FFC800"/>
              </a:solidFill>
              <a:ln w="19050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굴림" pitchFamily="34" charset="-127"/>
                  <a:ea typeface="굴림" pitchFamily="34" charset="-127"/>
                </a:endParaRPr>
              </a:p>
            </p:txBody>
          </p:sp>
          <p:grpSp>
            <p:nvGrpSpPr>
              <p:cNvPr id="284" name="Group 333"/>
              <p:cNvGrpSpPr>
                <a:grpSpLocks/>
              </p:cNvGrpSpPr>
              <p:nvPr/>
            </p:nvGrpSpPr>
            <p:grpSpPr bwMode="auto">
              <a:xfrm>
                <a:off x="612" y="799"/>
                <a:ext cx="408" cy="408"/>
                <a:chOff x="2290" y="1026"/>
                <a:chExt cx="1452" cy="1452"/>
              </a:xfrm>
            </p:grpSpPr>
            <p:sp>
              <p:nvSpPr>
                <p:cNvPr id="285" name="AutoShape 334"/>
                <p:cNvSpPr>
                  <a:spLocks noChangeArrowheads="1"/>
                </p:cNvSpPr>
                <p:nvPr/>
              </p:nvSpPr>
              <p:spPr bwMode="auto">
                <a:xfrm>
                  <a:off x="2290" y="1026"/>
                  <a:ext cx="1452" cy="1452"/>
                </a:xfrm>
                <a:custGeom>
                  <a:avLst/>
                  <a:gdLst>
                    <a:gd name="T0" fmla="*/ 3 w 21600"/>
                    <a:gd name="T1" fmla="*/ 0 h 21600"/>
                    <a:gd name="T2" fmla="*/ 1 w 21600"/>
                    <a:gd name="T3" fmla="*/ 1 h 21600"/>
                    <a:gd name="T4" fmla="*/ 3 w 21600"/>
                    <a:gd name="T5" fmla="*/ 1 h 21600"/>
                    <a:gd name="T6" fmla="*/ 5 w 21600"/>
                    <a:gd name="T7" fmla="*/ 1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2425 w 21600"/>
                    <a:gd name="T13" fmla="*/ 0 h 21600"/>
                    <a:gd name="T14" fmla="*/ 19175 w 21600"/>
                    <a:gd name="T15" fmla="*/ 5296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5311" y="4017"/>
                      </a:moveTo>
                      <a:cubicBezTo>
                        <a:pt x="6864" y="2760"/>
                        <a:pt x="8802" y="2074"/>
                        <a:pt x="10800" y="2075"/>
                      </a:cubicBezTo>
                      <a:cubicBezTo>
                        <a:pt x="12797" y="2075"/>
                        <a:pt x="14735" y="2760"/>
                        <a:pt x="16288" y="4017"/>
                      </a:cubicBezTo>
                      <a:lnTo>
                        <a:pt x="17593" y="2404"/>
                      </a:lnTo>
                      <a:cubicBezTo>
                        <a:pt x="15671" y="848"/>
                        <a:pt x="13273" y="-1"/>
                        <a:pt x="10799" y="0"/>
                      </a:cubicBezTo>
                      <a:cubicBezTo>
                        <a:pt x="8326" y="0"/>
                        <a:pt x="5928" y="848"/>
                        <a:pt x="4006" y="2404"/>
                      </a:cubicBezTo>
                      <a:close/>
                    </a:path>
                  </a:pathLst>
                </a:custGeom>
                <a:solidFill>
                  <a:srgbClr val="FFFFFF">
                    <a:alpha val="50195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굴림" pitchFamily="34" charset="-127"/>
                    <a:ea typeface="굴림" pitchFamily="34" charset="-127"/>
                  </a:endParaRPr>
                </a:p>
              </p:txBody>
            </p:sp>
            <p:sp>
              <p:nvSpPr>
                <p:cNvPr id="286" name="AutoShape 335"/>
                <p:cNvSpPr>
                  <a:spLocks noChangeArrowheads="1"/>
                </p:cNvSpPr>
                <p:nvPr/>
              </p:nvSpPr>
              <p:spPr bwMode="auto">
                <a:xfrm rot="3527902">
                  <a:off x="2290" y="1026"/>
                  <a:ext cx="1452" cy="1452"/>
                </a:xfrm>
                <a:custGeom>
                  <a:avLst/>
                  <a:gdLst>
                    <a:gd name="T0" fmla="*/ 3 w 21600"/>
                    <a:gd name="T1" fmla="*/ 0 h 21600"/>
                    <a:gd name="T2" fmla="*/ 2 w 21600"/>
                    <a:gd name="T3" fmla="*/ 0 h 21600"/>
                    <a:gd name="T4" fmla="*/ 3 w 21600"/>
                    <a:gd name="T5" fmla="*/ 1 h 21600"/>
                    <a:gd name="T6" fmla="*/ 4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6144 w 21600"/>
                    <a:gd name="T13" fmla="*/ 0 h 21600"/>
                    <a:gd name="T14" fmla="*/ 15456 w 21600"/>
                    <a:gd name="T15" fmla="*/ 2871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8403" y="2334"/>
                      </a:moveTo>
                      <a:cubicBezTo>
                        <a:pt x="9183" y="2113"/>
                        <a:pt x="9989" y="2001"/>
                        <a:pt x="10800" y="2002"/>
                      </a:cubicBezTo>
                      <a:cubicBezTo>
                        <a:pt x="11610" y="2002"/>
                        <a:pt x="12416" y="2113"/>
                        <a:pt x="13196" y="2334"/>
                      </a:cubicBezTo>
                      <a:lnTo>
                        <a:pt x="13742" y="408"/>
                      </a:lnTo>
                      <a:cubicBezTo>
                        <a:pt x="12784" y="137"/>
                        <a:pt x="11794" y="-1"/>
                        <a:pt x="10799" y="0"/>
                      </a:cubicBezTo>
                      <a:cubicBezTo>
                        <a:pt x="9805" y="0"/>
                        <a:pt x="8815" y="137"/>
                        <a:pt x="7857" y="408"/>
                      </a:cubicBezTo>
                      <a:close/>
                    </a:path>
                  </a:pathLst>
                </a:custGeom>
                <a:solidFill>
                  <a:srgbClr val="FFFFFF">
                    <a:alpha val="50195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굴림" pitchFamily="34" charset="-127"/>
                    <a:ea typeface="굴림" pitchFamily="34" charset="-127"/>
                  </a:endParaRPr>
                </a:p>
              </p:txBody>
            </p:sp>
          </p:grpSp>
        </p:grpSp>
        <p:grpSp>
          <p:nvGrpSpPr>
            <p:cNvPr id="163" name="Group 336"/>
            <p:cNvGrpSpPr>
              <a:grpSpLocks/>
            </p:cNvGrpSpPr>
            <p:nvPr/>
          </p:nvGrpSpPr>
          <p:grpSpPr bwMode="auto">
            <a:xfrm>
              <a:off x="1606" y="3023"/>
              <a:ext cx="240" cy="240"/>
              <a:chOff x="567" y="754"/>
              <a:chExt cx="499" cy="499"/>
            </a:xfrm>
          </p:grpSpPr>
          <p:sp>
            <p:nvSpPr>
              <p:cNvPr id="279" name="Oval 337"/>
              <p:cNvSpPr>
                <a:spLocks noChangeArrowheads="1"/>
              </p:cNvSpPr>
              <p:nvPr/>
            </p:nvSpPr>
            <p:spPr bwMode="auto">
              <a:xfrm>
                <a:off x="567" y="754"/>
                <a:ext cx="499" cy="499"/>
              </a:xfrm>
              <a:prstGeom prst="ellipse">
                <a:avLst/>
              </a:prstGeom>
              <a:solidFill>
                <a:srgbClr val="FF5000"/>
              </a:solidFill>
              <a:ln w="19050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굴림" pitchFamily="34" charset="-127"/>
                  <a:ea typeface="굴림" pitchFamily="34" charset="-127"/>
                </a:endParaRPr>
              </a:p>
            </p:txBody>
          </p:sp>
          <p:grpSp>
            <p:nvGrpSpPr>
              <p:cNvPr id="280" name="Group 338"/>
              <p:cNvGrpSpPr>
                <a:grpSpLocks/>
              </p:cNvGrpSpPr>
              <p:nvPr/>
            </p:nvGrpSpPr>
            <p:grpSpPr bwMode="auto">
              <a:xfrm>
                <a:off x="612" y="799"/>
                <a:ext cx="408" cy="408"/>
                <a:chOff x="2290" y="1026"/>
                <a:chExt cx="1452" cy="1452"/>
              </a:xfrm>
            </p:grpSpPr>
            <p:sp>
              <p:nvSpPr>
                <p:cNvPr id="281" name="AutoShape 339"/>
                <p:cNvSpPr>
                  <a:spLocks noChangeArrowheads="1"/>
                </p:cNvSpPr>
                <p:nvPr/>
              </p:nvSpPr>
              <p:spPr bwMode="auto">
                <a:xfrm>
                  <a:off x="2290" y="1026"/>
                  <a:ext cx="1452" cy="1452"/>
                </a:xfrm>
                <a:custGeom>
                  <a:avLst/>
                  <a:gdLst>
                    <a:gd name="T0" fmla="*/ 3 w 21600"/>
                    <a:gd name="T1" fmla="*/ 0 h 21600"/>
                    <a:gd name="T2" fmla="*/ 1 w 21600"/>
                    <a:gd name="T3" fmla="*/ 1 h 21600"/>
                    <a:gd name="T4" fmla="*/ 3 w 21600"/>
                    <a:gd name="T5" fmla="*/ 1 h 21600"/>
                    <a:gd name="T6" fmla="*/ 5 w 21600"/>
                    <a:gd name="T7" fmla="*/ 1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2425 w 21600"/>
                    <a:gd name="T13" fmla="*/ 0 h 21600"/>
                    <a:gd name="T14" fmla="*/ 19175 w 21600"/>
                    <a:gd name="T15" fmla="*/ 5296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5311" y="4017"/>
                      </a:moveTo>
                      <a:cubicBezTo>
                        <a:pt x="6864" y="2760"/>
                        <a:pt x="8802" y="2074"/>
                        <a:pt x="10800" y="2075"/>
                      </a:cubicBezTo>
                      <a:cubicBezTo>
                        <a:pt x="12797" y="2075"/>
                        <a:pt x="14735" y="2760"/>
                        <a:pt x="16288" y="4017"/>
                      </a:cubicBezTo>
                      <a:lnTo>
                        <a:pt x="17593" y="2404"/>
                      </a:lnTo>
                      <a:cubicBezTo>
                        <a:pt x="15671" y="848"/>
                        <a:pt x="13273" y="-1"/>
                        <a:pt x="10799" y="0"/>
                      </a:cubicBezTo>
                      <a:cubicBezTo>
                        <a:pt x="8326" y="0"/>
                        <a:pt x="5928" y="848"/>
                        <a:pt x="4006" y="2404"/>
                      </a:cubicBezTo>
                      <a:close/>
                    </a:path>
                  </a:pathLst>
                </a:custGeom>
                <a:solidFill>
                  <a:srgbClr val="FFFFFF">
                    <a:alpha val="50195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굴림" pitchFamily="34" charset="-127"/>
                    <a:ea typeface="굴림" pitchFamily="34" charset="-127"/>
                  </a:endParaRPr>
                </a:p>
              </p:txBody>
            </p:sp>
            <p:sp>
              <p:nvSpPr>
                <p:cNvPr id="282" name="AutoShape 340"/>
                <p:cNvSpPr>
                  <a:spLocks noChangeArrowheads="1"/>
                </p:cNvSpPr>
                <p:nvPr/>
              </p:nvSpPr>
              <p:spPr bwMode="auto">
                <a:xfrm rot="3527902">
                  <a:off x="2290" y="1026"/>
                  <a:ext cx="1452" cy="1452"/>
                </a:xfrm>
                <a:custGeom>
                  <a:avLst/>
                  <a:gdLst>
                    <a:gd name="T0" fmla="*/ 3 w 21600"/>
                    <a:gd name="T1" fmla="*/ 0 h 21600"/>
                    <a:gd name="T2" fmla="*/ 2 w 21600"/>
                    <a:gd name="T3" fmla="*/ 0 h 21600"/>
                    <a:gd name="T4" fmla="*/ 3 w 21600"/>
                    <a:gd name="T5" fmla="*/ 1 h 21600"/>
                    <a:gd name="T6" fmla="*/ 4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6144 w 21600"/>
                    <a:gd name="T13" fmla="*/ 0 h 21600"/>
                    <a:gd name="T14" fmla="*/ 15456 w 21600"/>
                    <a:gd name="T15" fmla="*/ 2871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8403" y="2334"/>
                      </a:moveTo>
                      <a:cubicBezTo>
                        <a:pt x="9183" y="2113"/>
                        <a:pt x="9989" y="2001"/>
                        <a:pt x="10800" y="2002"/>
                      </a:cubicBezTo>
                      <a:cubicBezTo>
                        <a:pt x="11610" y="2002"/>
                        <a:pt x="12416" y="2113"/>
                        <a:pt x="13196" y="2334"/>
                      </a:cubicBezTo>
                      <a:lnTo>
                        <a:pt x="13742" y="408"/>
                      </a:lnTo>
                      <a:cubicBezTo>
                        <a:pt x="12784" y="137"/>
                        <a:pt x="11794" y="-1"/>
                        <a:pt x="10799" y="0"/>
                      </a:cubicBezTo>
                      <a:cubicBezTo>
                        <a:pt x="9805" y="0"/>
                        <a:pt x="8815" y="137"/>
                        <a:pt x="7857" y="408"/>
                      </a:cubicBezTo>
                      <a:close/>
                    </a:path>
                  </a:pathLst>
                </a:custGeom>
                <a:solidFill>
                  <a:srgbClr val="FFFFFF">
                    <a:alpha val="50195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굴림" pitchFamily="34" charset="-127"/>
                    <a:ea typeface="굴림" pitchFamily="34" charset="-127"/>
                  </a:endParaRPr>
                </a:p>
              </p:txBody>
            </p:sp>
          </p:grpSp>
        </p:grpSp>
        <p:grpSp>
          <p:nvGrpSpPr>
            <p:cNvPr id="164" name="Group 341"/>
            <p:cNvGrpSpPr>
              <a:grpSpLocks/>
            </p:cNvGrpSpPr>
            <p:nvPr/>
          </p:nvGrpSpPr>
          <p:grpSpPr bwMode="auto">
            <a:xfrm>
              <a:off x="2326" y="3023"/>
              <a:ext cx="240" cy="240"/>
              <a:chOff x="567" y="754"/>
              <a:chExt cx="499" cy="499"/>
            </a:xfrm>
          </p:grpSpPr>
          <p:sp>
            <p:nvSpPr>
              <p:cNvPr id="275" name="Oval 342"/>
              <p:cNvSpPr>
                <a:spLocks noChangeArrowheads="1"/>
              </p:cNvSpPr>
              <p:nvPr/>
            </p:nvSpPr>
            <p:spPr bwMode="auto">
              <a:xfrm>
                <a:off x="567" y="754"/>
                <a:ext cx="499" cy="499"/>
              </a:xfrm>
              <a:prstGeom prst="ellipse">
                <a:avLst/>
              </a:prstGeom>
              <a:solidFill>
                <a:srgbClr val="FFA000"/>
              </a:solidFill>
              <a:ln w="19050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굴림" pitchFamily="34" charset="-127"/>
                  <a:ea typeface="굴림" pitchFamily="34" charset="-127"/>
                </a:endParaRPr>
              </a:p>
            </p:txBody>
          </p:sp>
          <p:grpSp>
            <p:nvGrpSpPr>
              <p:cNvPr id="276" name="Group 343"/>
              <p:cNvGrpSpPr>
                <a:grpSpLocks/>
              </p:cNvGrpSpPr>
              <p:nvPr/>
            </p:nvGrpSpPr>
            <p:grpSpPr bwMode="auto">
              <a:xfrm>
                <a:off x="612" y="799"/>
                <a:ext cx="408" cy="408"/>
                <a:chOff x="2290" y="1026"/>
                <a:chExt cx="1452" cy="1452"/>
              </a:xfrm>
            </p:grpSpPr>
            <p:sp>
              <p:nvSpPr>
                <p:cNvPr id="277" name="AutoShape 344"/>
                <p:cNvSpPr>
                  <a:spLocks noChangeArrowheads="1"/>
                </p:cNvSpPr>
                <p:nvPr/>
              </p:nvSpPr>
              <p:spPr bwMode="auto">
                <a:xfrm>
                  <a:off x="2290" y="1026"/>
                  <a:ext cx="1452" cy="1452"/>
                </a:xfrm>
                <a:custGeom>
                  <a:avLst/>
                  <a:gdLst>
                    <a:gd name="T0" fmla="*/ 3 w 21600"/>
                    <a:gd name="T1" fmla="*/ 0 h 21600"/>
                    <a:gd name="T2" fmla="*/ 1 w 21600"/>
                    <a:gd name="T3" fmla="*/ 1 h 21600"/>
                    <a:gd name="T4" fmla="*/ 3 w 21600"/>
                    <a:gd name="T5" fmla="*/ 1 h 21600"/>
                    <a:gd name="T6" fmla="*/ 5 w 21600"/>
                    <a:gd name="T7" fmla="*/ 1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2425 w 21600"/>
                    <a:gd name="T13" fmla="*/ 0 h 21600"/>
                    <a:gd name="T14" fmla="*/ 19175 w 21600"/>
                    <a:gd name="T15" fmla="*/ 5296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5311" y="4017"/>
                      </a:moveTo>
                      <a:cubicBezTo>
                        <a:pt x="6864" y="2760"/>
                        <a:pt x="8802" y="2074"/>
                        <a:pt x="10800" y="2075"/>
                      </a:cubicBezTo>
                      <a:cubicBezTo>
                        <a:pt x="12797" y="2075"/>
                        <a:pt x="14735" y="2760"/>
                        <a:pt x="16288" y="4017"/>
                      </a:cubicBezTo>
                      <a:lnTo>
                        <a:pt x="17593" y="2404"/>
                      </a:lnTo>
                      <a:cubicBezTo>
                        <a:pt x="15671" y="848"/>
                        <a:pt x="13273" y="-1"/>
                        <a:pt x="10799" y="0"/>
                      </a:cubicBezTo>
                      <a:cubicBezTo>
                        <a:pt x="8326" y="0"/>
                        <a:pt x="5928" y="848"/>
                        <a:pt x="4006" y="2404"/>
                      </a:cubicBezTo>
                      <a:close/>
                    </a:path>
                  </a:pathLst>
                </a:custGeom>
                <a:solidFill>
                  <a:srgbClr val="FFFFFF">
                    <a:alpha val="50195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굴림" pitchFamily="34" charset="-127"/>
                    <a:ea typeface="굴림" pitchFamily="34" charset="-127"/>
                  </a:endParaRPr>
                </a:p>
              </p:txBody>
            </p:sp>
            <p:sp>
              <p:nvSpPr>
                <p:cNvPr id="278" name="AutoShape 345"/>
                <p:cNvSpPr>
                  <a:spLocks noChangeArrowheads="1"/>
                </p:cNvSpPr>
                <p:nvPr/>
              </p:nvSpPr>
              <p:spPr bwMode="auto">
                <a:xfrm rot="3527902">
                  <a:off x="2290" y="1026"/>
                  <a:ext cx="1452" cy="1452"/>
                </a:xfrm>
                <a:custGeom>
                  <a:avLst/>
                  <a:gdLst>
                    <a:gd name="T0" fmla="*/ 3 w 21600"/>
                    <a:gd name="T1" fmla="*/ 0 h 21600"/>
                    <a:gd name="T2" fmla="*/ 2 w 21600"/>
                    <a:gd name="T3" fmla="*/ 0 h 21600"/>
                    <a:gd name="T4" fmla="*/ 3 w 21600"/>
                    <a:gd name="T5" fmla="*/ 1 h 21600"/>
                    <a:gd name="T6" fmla="*/ 4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6144 w 21600"/>
                    <a:gd name="T13" fmla="*/ 0 h 21600"/>
                    <a:gd name="T14" fmla="*/ 15456 w 21600"/>
                    <a:gd name="T15" fmla="*/ 2871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8403" y="2334"/>
                      </a:moveTo>
                      <a:cubicBezTo>
                        <a:pt x="9183" y="2113"/>
                        <a:pt x="9989" y="2001"/>
                        <a:pt x="10800" y="2002"/>
                      </a:cubicBezTo>
                      <a:cubicBezTo>
                        <a:pt x="11610" y="2002"/>
                        <a:pt x="12416" y="2113"/>
                        <a:pt x="13196" y="2334"/>
                      </a:cubicBezTo>
                      <a:lnTo>
                        <a:pt x="13742" y="408"/>
                      </a:lnTo>
                      <a:cubicBezTo>
                        <a:pt x="12784" y="137"/>
                        <a:pt x="11794" y="-1"/>
                        <a:pt x="10799" y="0"/>
                      </a:cubicBezTo>
                      <a:cubicBezTo>
                        <a:pt x="9805" y="0"/>
                        <a:pt x="8815" y="137"/>
                        <a:pt x="7857" y="408"/>
                      </a:cubicBezTo>
                      <a:close/>
                    </a:path>
                  </a:pathLst>
                </a:custGeom>
                <a:solidFill>
                  <a:srgbClr val="FFFFFF">
                    <a:alpha val="50195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굴림" pitchFamily="34" charset="-127"/>
                    <a:ea typeface="굴림" pitchFamily="34" charset="-127"/>
                  </a:endParaRPr>
                </a:p>
              </p:txBody>
            </p:sp>
          </p:grpSp>
        </p:grpSp>
        <p:sp>
          <p:nvSpPr>
            <p:cNvPr id="165" name="WordArt 346"/>
            <p:cNvSpPr>
              <a:spLocks noChangeArrowheads="1" noChangeShapeType="1" noTextEdit="1"/>
            </p:cNvSpPr>
            <p:nvPr/>
          </p:nvSpPr>
          <p:spPr bwMode="auto">
            <a:xfrm>
              <a:off x="1686" y="3103"/>
              <a:ext cx="80" cy="8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0" cap="none" spc="-7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 Black"/>
                </a:rPr>
                <a:t>1</a:t>
              </a:r>
              <a:endParaRPr kumimoji="0" lang="zh-CN" altLang="en-US" sz="1400" b="1" i="0" u="none" strike="noStrike" kern="10" cap="none" spc="-7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/>
              </a:endParaRPr>
            </a:p>
          </p:txBody>
        </p:sp>
        <p:sp>
          <p:nvSpPr>
            <p:cNvPr id="166" name="WordArt 347"/>
            <p:cNvSpPr>
              <a:spLocks noChangeArrowheads="1" noChangeShapeType="1" noTextEdit="1"/>
            </p:cNvSpPr>
            <p:nvPr/>
          </p:nvSpPr>
          <p:spPr bwMode="auto">
            <a:xfrm>
              <a:off x="2406" y="3103"/>
              <a:ext cx="80" cy="8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0" cap="none" spc="-7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 Black"/>
                </a:rPr>
                <a:t>2</a:t>
              </a:r>
              <a:endParaRPr kumimoji="0" lang="zh-CN" altLang="en-US" sz="1400" b="1" i="0" u="none" strike="noStrike" kern="10" cap="none" spc="-7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/>
              </a:endParaRPr>
            </a:p>
          </p:txBody>
        </p:sp>
        <p:sp>
          <p:nvSpPr>
            <p:cNvPr id="167" name="WordArt 348"/>
            <p:cNvSpPr>
              <a:spLocks noChangeArrowheads="1" noChangeShapeType="1" noTextEdit="1"/>
            </p:cNvSpPr>
            <p:nvPr/>
          </p:nvSpPr>
          <p:spPr bwMode="auto">
            <a:xfrm>
              <a:off x="3126" y="3103"/>
              <a:ext cx="80" cy="8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0" cap="none" spc="-7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 Black"/>
                </a:rPr>
                <a:t>3</a:t>
              </a:r>
              <a:endParaRPr kumimoji="0" lang="zh-CN" altLang="en-US" sz="1400" b="1" i="0" u="none" strike="noStrike" kern="10" cap="none" spc="-7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/>
              </a:endParaRPr>
            </a:p>
          </p:txBody>
        </p:sp>
        <p:sp>
          <p:nvSpPr>
            <p:cNvPr id="238" name="WordArt 349"/>
            <p:cNvSpPr>
              <a:spLocks noChangeArrowheads="1" noChangeShapeType="1" noTextEdit="1"/>
            </p:cNvSpPr>
            <p:nvPr/>
          </p:nvSpPr>
          <p:spPr bwMode="auto">
            <a:xfrm>
              <a:off x="566" y="944"/>
              <a:ext cx="280" cy="8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0" cap="none" spc="-7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 Black"/>
                </a:rPr>
                <a:t>TEXT</a:t>
              </a:r>
              <a:endParaRPr kumimoji="0" lang="zh-CN" altLang="en-US" sz="1400" b="1" i="0" u="none" strike="noStrike" kern="10" cap="none" spc="-7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/>
              </a:endParaRPr>
            </a:p>
          </p:txBody>
        </p:sp>
        <p:grpSp>
          <p:nvGrpSpPr>
            <p:cNvPr id="239" name="Group 350"/>
            <p:cNvGrpSpPr>
              <a:grpSpLocks/>
            </p:cNvGrpSpPr>
            <p:nvPr/>
          </p:nvGrpSpPr>
          <p:grpSpPr bwMode="auto">
            <a:xfrm>
              <a:off x="886" y="864"/>
              <a:ext cx="240" cy="240"/>
              <a:chOff x="567" y="754"/>
              <a:chExt cx="499" cy="499"/>
            </a:xfrm>
          </p:grpSpPr>
          <p:sp>
            <p:nvSpPr>
              <p:cNvPr id="271" name="Oval 351"/>
              <p:cNvSpPr>
                <a:spLocks noChangeArrowheads="1"/>
              </p:cNvSpPr>
              <p:nvPr/>
            </p:nvSpPr>
            <p:spPr bwMode="auto">
              <a:xfrm>
                <a:off x="567" y="754"/>
                <a:ext cx="499" cy="499"/>
              </a:xfrm>
              <a:prstGeom prst="ellipse">
                <a:avLst/>
              </a:prstGeom>
              <a:solidFill>
                <a:srgbClr val="FFC800"/>
              </a:solidFill>
              <a:ln w="19050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굴림" pitchFamily="34" charset="-127"/>
                  <a:ea typeface="굴림" pitchFamily="34" charset="-127"/>
                </a:endParaRPr>
              </a:p>
            </p:txBody>
          </p:sp>
          <p:grpSp>
            <p:nvGrpSpPr>
              <p:cNvPr id="272" name="Group 352"/>
              <p:cNvGrpSpPr>
                <a:grpSpLocks/>
              </p:cNvGrpSpPr>
              <p:nvPr/>
            </p:nvGrpSpPr>
            <p:grpSpPr bwMode="auto">
              <a:xfrm>
                <a:off x="612" y="799"/>
                <a:ext cx="408" cy="408"/>
                <a:chOff x="2290" y="1026"/>
                <a:chExt cx="1452" cy="1452"/>
              </a:xfrm>
            </p:grpSpPr>
            <p:sp>
              <p:nvSpPr>
                <p:cNvPr id="273" name="AutoShape 353"/>
                <p:cNvSpPr>
                  <a:spLocks noChangeArrowheads="1"/>
                </p:cNvSpPr>
                <p:nvPr/>
              </p:nvSpPr>
              <p:spPr bwMode="auto">
                <a:xfrm>
                  <a:off x="2290" y="1026"/>
                  <a:ext cx="1452" cy="1452"/>
                </a:xfrm>
                <a:custGeom>
                  <a:avLst/>
                  <a:gdLst>
                    <a:gd name="T0" fmla="*/ 3 w 21600"/>
                    <a:gd name="T1" fmla="*/ 0 h 21600"/>
                    <a:gd name="T2" fmla="*/ 1 w 21600"/>
                    <a:gd name="T3" fmla="*/ 1 h 21600"/>
                    <a:gd name="T4" fmla="*/ 3 w 21600"/>
                    <a:gd name="T5" fmla="*/ 1 h 21600"/>
                    <a:gd name="T6" fmla="*/ 5 w 21600"/>
                    <a:gd name="T7" fmla="*/ 1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2425 w 21600"/>
                    <a:gd name="T13" fmla="*/ 0 h 21600"/>
                    <a:gd name="T14" fmla="*/ 19175 w 21600"/>
                    <a:gd name="T15" fmla="*/ 5296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5311" y="4017"/>
                      </a:moveTo>
                      <a:cubicBezTo>
                        <a:pt x="6864" y="2760"/>
                        <a:pt x="8802" y="2074"/>
                        <a:pt x="10800" y="2075"/>
                      </a:cubicBezTo>
                      <a:cubicBezTo>
                        <a:pt x="12797" y="2075"/>
                        <a:pt x="14735" y="2760"/>
                        <a:pt x="16288" y="4017"/>
                      </a:cubicBezTo>
                      <a:lnTo>
                        <a:pt x="17593" y="2404"/>
                      </a:lnTo>
                      <a:cubicBezTo>
                        <a:pt x="15671" y="848"/>
                        <a:pt x="13273" y="-1"/>
                        <a:pt x="10799" y="0"/>
                      </a:cubicBezTo>
                      <a:cubicBezTo>
                        <a:pt x="8326" y="0"/>
                        <a:pt x="5928" y="848"/>
                        <a:pt x="4006" y="2404"/>
                      </a:cubicBezTo>
                      <a:close/>
                    </a:path>
                  </a:pathLst>
                </a:custGeom>
                <a:solidFill>
                  <a:srgbClr val="FFFFFF">
                    <a:alpha val="50195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굴림" pitchFamily="34" charset="-127"/>
                    <a:ea typeface="굴림" pitchFamily="34" charset="-127"/>
                  </a:endParaRPr>
                </a:p>
              </p:txBody>
            </p:sp>
            <p:sp>
              <p:nvSpPr>
                <p:cNvPr id="274" name="AutoShape 354"/>
                <p:cNvSpPr>
                  <a:spLocks noChangeArrowheads="1"/>
                </p:cNvSpPr>
                <p:nvPr/>
              </p:nvSpPr>
              <p:spPr bwMode="auto">
                <a:xfrm rot="3527902">
                  <a:off x="2290" y="1026"/>
                  <a:ext cx="1452" cy="1452"/>
                </a:xfrm>
                <a:custGeom>
                  <a:avLst/>
                  <a:gdLst>
                    <a:gd name="T0" fmla="*/ 3 w 21600"/>
                    <a:gd name="T1" fmla="*/ 0 h 21600"/>
                    <a:gd name="T2" fmla="*/ 2 w 21600"/>
                    <a:gd name="T3" fmla="*/ 0 h 21600"/>
                    <a:gd name="T4" fmla="*/ 3 w 21600"/>
                    <a:gd name="T5" fmla="*/ 1 h 21600"/>
                    <a:gd name="T6" fmla="*/ 4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6144 w 21600"/>
                    <a:gd name="T13" fmla="*/ 0 h 21600"/>
                    <a:gd name="T14" fmla="*/ 15456 w 21600"/>
                    <a:gd name="T15" fmla="*/ 2871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8403" y="2334"/>
                      </a:moveTo>
                      <a:cubicBezTo>
                        <a:pt x="9183" y="2113"/>
                        <a:pt x="9989" y="2001"/>
                        <a:pt x="10800" y="2002"/>
                      </a:cubicBezTo>
                      <a:cubicBezTo>
                        <a:pt x="11610" y="2002"/>
                        <a:pt x="12416" y="2113"/>
                        <a:pt x="13196" y="2334"/>
                      </a:cubicBezTo>
                      <a:lnTo>
                        <a:pt x="13742" y="408"/>
                      </a:lnTo>
                      <a:cubicBezTo>
                        <a:pt x="12784" y="137"/>
                        <a:pt x="11794" y="-1"/>
                        <a:pt x="10799" y="0"/>
                      </a:cubicBezTo>
                      <a:cubicBezTo>
                        <a:pt x="9805" y="0"/>
                        <a:pt x="8815" y="137"/>
                        <a:pt x="7857" y="408"/>
                      </a:cubicBezTo>
                      <a:close/>
                    </a:path>
                  </a:pathLst>
                </a:custGeom>
                <a:solidFill>
                  <a:srgbClr val="FFFFFF">
                    <a:alpha val="50195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굴림" pitchFamily="34" charset="-127"/>
                    <a:ea typeface="굴림" pitchFamily="34" charset="-127"/>
                  </a:endParaRPr>
                </a:p>
              </p:txBody>
            </p:sp>
          </p:grpSp>
        </p:grpSp>
        <p:grpSp>
          <p:nvGrpSpPr>
            <p:cNvPr id="240" name="Group 355"/>
            <p:cNvGrpSpPr>
              <a:grpSpLocks/>
            </p:cNvGrpSpPr>
            <p:nvPr/>
          </p:nvGrpSpPr>
          <p:grpSpPr bwMode="auto">
            <a:xfrm>
              <a:off x="886" y="2304"/>
              <a:ext cx="240" cy="240"/>
              <a:chOff x="567" y="754"/>
              <a:chExt cx="499" cy="499"/>
            </a:xfrm>
          </p:grpSpPr>
          <p:sp>
            <p:nvSpPr>
              <p:cNvPr id="267" name="Oval 356"/>
              <p:cNvSpPr>
                <a:spLocks noChangeArrowheads="1"/>
              </p:cNvSpPr>
              <p:nvPr/>
            </p:nvSpPr>
            <p:spPr bwMode="auto">
              <a:xfrm>
                <a:off x="567" y="754"/>
                <a:ext cx="499" cy="499"/>
              </a:xfrm>
              <a:prstGeom prst="ellipse">
                <a:avLst/>
              </a:prstGeom>
              <a:solidFill>
                <a:srgbClr val="FF5000"/>
              </a:solidFill>
              <a:ln w="19050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굴림" pitchFamily="34" charset="-127"/>
                  <a:ea typeface="굴림" pitchFamily="34" charset="-127"/>
                </a:endParaRPr>
              </a:p>
            </p:txBody>
          </p:sp>
          <p:grpSp>
            <p:nvGrpSpPr>
              <p:cNvPr id="268" name="Group 357"/>
              <p:cNvGrpSpPr>
                <a:grpSpLocks/>
              </p:cNvGrpSpPr>
              <p:nvPr/>
            </p:nvGrpSpPr>
            <p:grpSpPr bwMode="auto">
              <a:xfrm>
                <a:off x="612" y="799"/>
                <a:ext cx="408" cy="408"/>
                <a:chOff x="2290" y="1026"/>
                <a:chExt cx="1452" cy="1452"/>
              </a:xfrm>
            </p:grpSpPr>
            <p:sp>
              <p:nvSpPr>
                <p:cNvPr id="269" name="AutoShape 358"/>
                <p:cNvSpPr>
                  <a:spLocks noChangeArrowheads="1"/>
                </p:cNvSpPr>
                <p:nvPr/>
              </p:nvSpPr>
              <p:spPr bwMode="auto">
                <a:xfrm>
                  <a:off x="2290" y="1026"/>
                  <a:ext cx="1452" cy="1452"/>
                </a:xfrm>
                <a:custGeom>
                  <a:avLst/>
                  <a:gdLst>
                    <a:gd name="T0" fmla="*/ 3 w 21600"/>
                    <a:gd name="T1" fmla="*/ 0 h 21600"/>
                    <a:gd name="T2" fmla="*/ 1 w 21600"/>
                    <a:gd name="T3" fmla="*/ 1 h 21600"/>
                    <a:gd name="T4" fmla="*/ 3 w 21600"/>
                    <a:gd name="T5" fmla="*/ 1 h 21600"/>
                    <a:gd name="T6" fmla="*/ 5 w 21600"/>
                    <a:gd name="T7" fmla="*/ 1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2425 w 21600"/>
                    <a:gd name="T13" fmla="*/ 0 h 21600"/>
                    <a:gd name="T14" fmla="*/ 19175 w 21600"/>
                    <a:gd name="T15" fmla="*/ 5296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5311" y="4017"/>
                      </a:moveTo>
                      <a:cubicBezTo>
                        <a:pt x="6864" y="2760"/>
                        <a:pt x="8802" y="2074"/>
                        <a:pt x="10800" y="2075"/>
                      </a:cubicBezTo>
                      <a:cubicBezTo>
                        <a:pt x="12797" y="2075"/>
                        <a:pt x="14735" y="2760"/>
                        <a:pt x="16288" y="4017"/>
                      </a:cubicBezTo>
                      <a:lnTo>
                        <a:pt x="17593" y="2404"/>
                      </a:lnTo>
                      <a:cubicBezTo>
                        <a:pt x="15671" y="848"/>
                        <a:pt x="13273" y="-1"/>
                        <a:pt x="10799" y="0"/>
                      </a:cubicBezTo>
                      <a:cubicBezTo>
                        <a:pt x="8326" y="0"/>
                        <a:pt x="5928" y="848"/>
                        <a:pt x="4006" y="2404"/>
                      </a:cubicBezTo>
                      <a:close/>
                    </a:path>
                  </a:pathLst>
                </a:custGeom>
                <a:solidFill>
                  <a:srgbClr val="FFFFFF">
                    <a:alpha val="50195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굴림" pitchFamily="34" charset="-127"/>
                    <a:ea typeface="굴림" pitchFamily="34" charset="-127"/>
                  </a:endParaRPr>
                </a:p>
              </p:txBody>
            </p:sp>
            <p:sp>
              <p:nvSpPr>
                <p:cNvPr id="270" name="AutoShape 359"/>
                <p:cNvSpPr>
                  <a:spLocks noChangeArrowheads="1"/>
                </p:cNvSpPr>
                <p:nvPr/>
              </p:nvSpPr>
              <p:spPr bwMode="auto">
                <a:xfrm rot="3527902">
                  <a:off x="2290" y="1026"/>
                  <a:ext cx="1452" cy="1452"/>
                </a:xfrm>
                <a:custGeom>
                  <a:avLst/>
                  <a:gdLst>
                    <a:gd name="T0" fmla="*/ 3 w 21600"/>
                    <a:gd name="T1" fmla="*/ 0 h 21600"/>
                    <a:gd name="T2" fmla="*/ 2 w 21600"/>
                    <a:gd name="T3" fmla="*/ 0 h 21600"/>
                    <a:gd name="T4" fmla="*/ 3 w 21600"/>
                    <a:gd name="T5" fmla="*/ 1 h 21600"/>
                    <a:gd name="T6" fmla="*/ 4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6144 w 21600"/>
                    <a:gd name="T13" fmla="*/ 0 h 21600"/>
                    <a:gd name="T14" fmla="*/ 15456 w 21600"/>
                    <a:gd name="T15" fmla="*/ 2871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8403" y="2334"/>
                      </a:moveTo>
                      <a:cubicBezTo>
                        <a:pt x="9183" y="2113"/>
                        <a:pt x="9989" y="2001"/>
                        <a:pt x="10800" y="2002"/>
                      </a:cubicBezTo>
                      <a:cubicBezTo>
                        <a:pt x="11610" y="2002"/>
                        <a:pt x="12416" y="2113"/>
                        <a:pt x="13196" y="2334"/>
                      </a:cubicBezTo>
                      <a:lnTo>
                        <a:pt x="13742" y="408"/>
                      </a:lnTo>
                      <a:cubicBezTo>
                        <a:pt x="12784" y="137"/>
                        <a:pt x="11794" y="-1"/>
                        <a:pt x="10799" y="0"/>
                      </a:cubicBezTo>
                      <a:cubicBezTo>
                        <a:pt x="9805" y="0"/>
                        <a:pt x="8815" y="137"/>
                        <a:pt x="7857" y="408"/>
                      </a:cubicBezTo>
                      <a:close/>
                    </a:path>
                  </a:pathLst>
                </a:custGeom>
                <a:solidFill>
                  <a:srgbClr val="FFFFFF">
                    <a:alpha val="50195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굴림" pitchFamily="34" charset="-127"/>
                    <a:ea typeface="굴림" pitchFamily="34" charset="-127"/>
                  </a:endParaRPr>
                </a:p>
              </p:txBody>
            </p:sp>
          </p:grpSp>
        </p:grpSp>
        <p:grpSp>
          <p:nvGrpSpPr>
            <p:cNvPr id="241" name="Group 360"/>
            <p:cNvGrpSpPr>
              <a:grpSpLocks/>
            </p:cNvGrpSpPr>
            <p:nvPr/>
          </p:nvGrpSpPr>
          <p:grpSpPr bwMode="auto">
            <a:xfrm>
              <a:off x="886" y="1584"/>
              <a:ext cx="240" cy="239"/>
              <a:chOff x="567" y="754"/>
              <a:chExt cx="499" cy="499"/>
            </a:xfrm>
          </p:grpSpPr>
          <p:sp>
            <p:nvSpPr>
              <p:cNvPr id="263" name="Oval 361"/>
              <p:cNvSpPr>
                <a:spLocks noChangeArrowheads="1"/>
              </p:cNvSpPr>
              <p:nvPr/>
            </p:nvSpPr>
            <p:spPr bwMode="auto">
              <a:xfrm>
                <a:off x="567" y="754"/>
                <a:ext cx="499" cy="499"/>
              </a:xfrm>
              <a:prstGeom prst="ellipse">
                <a:avLst/>
              </a:prstGeom>
              <a:solidFill>
                <a:srgbClr val="FFA000"/>
              </a:solidFill>
              <a:ln w="19050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굴림" pitchFamily="34" charset="-127"/>
                  <a:ea typeface="굴림" pitchFamily="34" charset="-127"/>
                </a:endParaRPr>
              </a:p>
            </p:txBody>
          </p:sp>
          <p:grpSp>
            <p:nvGrpSpPr>
              <p:cNvPr id="264" name="Group 362"/>
              <p:cNvGrpSpPr>
                <a:grpSpLocks/>
              </p:cNvGrpSpPr>
              <p:nvPr/>
            </p:nvGrpSpPr>
            <p:grpSpPr bwMode="auto">
              <a:xfrm>
                <a:off x="612" y="799"/>
                <a:ext cx="408" cy="408"/>
                <a:chOff x="2290" y="1026"/>
                <a:chExt cx="1452" cy="1452"/>
              </a:xfrm>
            </p:grpSpPr>
            <p:sp>
              <p:nvSpPr>
                <p:cNvPr id="265" name="AutoShape 363"/>
                <p:cNvSpPr>
                  <a:spLocks noChangeArrowheads="1"/>
                </p:cNvSpPr>
                <p:nvPr/>
              </p:nvSpPr>
              <p:spPr bwMode="auto">
                <a:xfrm>
                  <a:off x="2290" y="1026"/>
                  <a:ext cx="1452" cy="1452"/>
                </a:xfrm>
                <a:custGeom>
                  <a:avLst/>
                  <a:gdLst>
                    <a:gd name="T0" fmla="*/ 3 w 21600"/>
                    <a:gd name="T1" fmla="*/ 0 h 21600"/>
                    <a:gd name="T2" fmla="*/ 1 w 21600"/>
                    <a:gd name="T3" fmla="*/ 1 h 21600"/>
                    <a:gd name="T4" fmla="*/ 3 w 21600"/>
                    <a:gd name="T5" fmla="*/ 1 h 21600"/>
                    <a:gd name="T6" fmla="*/ 5 w 21600"/>
                    <a:gd name="T7" fmla="*/ 1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2425 w 21600"/>
                    <a:gd name="T13" fmla="*/ 0 h 21600"/>
                    <a:gd name="T14" fmla="*/ 19175 w 21600"/>
                    <a:gd name="T15" fmla="*/ 5296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5311" y="4017"/>
                      </a:moveTo>
                      <a:cubicBezTo>
                        <a:pt x="6864" y="2760"/>
                        <a:pt x="8802" y="2074"/>
                        <a:pt x="10800" y="2075"/>
                      </a:cubicBezTo>
                      <a:cubicBezTo>
                        <a:pt x="12797" y="2075"/>
                        <a:pt x="14735" y="2760"/>
                        <a:pt x="16288" y="4017"/>
                      </a:cubicBezTo>
                      <a:lnTo>
                        <a:pt x="17593" y="2404"/>
                      </a:lnTo>
                      <a:cubicBezTo>
                        <a:pt x="15671" y="848"/>
                        <a:pt x="13273" y="-1"/>
                        <a:pt x="10799" y="0"/>
                      </a:cubicBezTo>
                      <a:cubicBezTo>
                        <a:pt x="8326" y="0"/>
                        <a:pt x="5928" y="848"/>
                        <a:pt x="4006" y="2404"/>
                      </a:cubicBezTo>
                      <a:close/>
                    </a:path>
                  </a:pathLst>
                </a:custGeom>
                <a:solidFill>
                  <a:srgbClr val="FFFFFF">
                    <a:alpha val="50195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굴림" pitchFamily="34" charset="-127"/>
                    <a:ea typeface="굴림" pitchFamily="34" charset="-127"/>
                  </a:endParaRPr>
                </a:p>
              </p:txBody>
            </p:sp>
            <p:sp>
              <p:nvSpPr>
                <p:cNvPr id="266" name="AutoShape 364"/>
                <p:cNvSpPr>
                  <a:spLocks noChangeArrowheads="1"/>
                </p:cNvSpPr>
                <p:nvPr/>
              </p:nvSpPr>
              <p:spPr bwMode="auto">
                <a:xfrm rot="3527902">
                  <a:off x="2290" y="1026"/>
                  <a:ext cx="1452" cy="1452"/>
                </a:xfrm>
                <a:custGeom>
                  <a:avLst/>
                  <a:gdLst>
                    <a:gd name="T0" fmla="*/ 3 w 21600"/>
                    <a:gd name="T1" fmla="*/ 0 h 21600"/>
                    <a:gd name="T2" fmla="*/ 2 w 21600"/>
                    <a:gd name="T3" fmla="*/ 0 h 21600"/>
                    <a:gd name="T4" fmla="*/ 3 w 21600"/>
                    <a:gd name="T5" fmla="*/ 1 h 21600"/>
                    <a:gd name="T6" fmla="*/ 4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6144 w 21600"/>
                    <a:gd name="T13" fmla="*/ 0 h 21600"/>
                    <a:gd name="T14" fmla="*/ 15456 w 21600"/>
                    <a:gd name="T15" fmla="*/ 2871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8403" y="2334"/>
                      </a:moveTo>
                      <a:cubicBezTo>
                        <a:pt x="9183" y="2113"/>
                        <a:pt x="9989" y="2001"/>
                        <a:pt x="10800" y="2002"/>
                      </a:cubicBezTo>
                      <a:cubicBezTo>
                        <a:pt x="11610" y="2002"/>
                        <a:pt x="12416" y="2113"/>
                        <a:pt x="13196" y="2334"/>
                      </a:cubicBezTo>
                      <a:lnTo>
                        <a:pt x="13742" y="408"/>
                      </a:lnTo>
                      <a:cubicBezTo>
                        <a:pt x="12784" y="137"/>
                        <a:pt x="11794" y="-1"/>
                        <a:pt x="10799" y="0"/>
                      </a:cubicBezTo>
                      <a:cubicBezTo>
                        <a:pt x="9805" y="0"/>
                        <a:pt x="8815" y="137"/>
                        <a:pt x="7857" y="408"/>
                      </a:cubicBezTo>
                      <a:close/>
                    </a:path>
                  </a:pathLst>
                </a:custGeom>
                <a:solidFill>
                  <a:srgbClr val="FFFFFF">
                    <a:alpha val="50195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굴림" pitchFamily="34" charset="-127"/>
                    <a:ea typeface="굴림" pitchFamily="34" charset="-127"/>
                  </a:endParaRPr>
                </a:p>
              </p:txBody>
            </p:sp>
          </p:grpSp>
        </p:grpSp>
        <p:sp>
          <p:nvSpPr>
            <p:cNvPr id="242" name="WordArt 365"/>
            <p:cNvSpPr>
              <a:spLocks noChangeArrowheads="1" noChangeShapeType="1" noTextEdit="1"/>
            </p:cNvSpPr>
            <p:nvPr/>
          </p:nvSpPr>
          <p:spPr bwMode="auto">
            <a:xfrm>
              <a:off x="566" y="1664"/>
              <a:ext cx="280" cy="8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0" cap="none" spc="-7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 Black"/>
                </a:rPr>
                <a:t>TEXT</a:t>
              </a:r>
              <a:endParaRPr kumimoji="0" lang="zh-CN" altLang="en-US" sz="1400" b="1" i="0" u="none" strike="noStrike" kern="10" cap="none" spc="-7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/>
              </a:endParaRPr>
            </a:p>
          </p:txBody>
        </p:sp>
        <p:sp>
          <p:nvSpPr>
            <p:cNvPr id="243" name="WordArt 366"/>
            <p:cNvSpPr>
              <a:spLocks noChangeArrowheads="1" noChangeShapeType="1" noTextEdit="1"/>
            </p:cNvSpPr>
            <p:nvPr/>
          </p:nvSpPr>
          <p:spPr bwMode="auto">
            <a:xfrm>
              <a:off x="566" y="2383"/>
              <a:ext cx="280" cy="8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0" cap="none" spc="-7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 Black"/>
                </a:rPr>
                <a:t>TEXT</a:t>
              </a:r>
              <a:endParaRPr kumimoji="0" lang="zh-CN" altLang="en-US" sz="1400" b="1" i="0" u="none" strike="noStrike" kern="10" cap="none" spc="-7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/>
              </a:endParaRPr>
            </a:p>
          </p:txBody>
        </p:sp>
        <p:sp>
          <p:nvSpPr>
            <p:cNvPr id="244" name="WordArt 367"/>
            <p:cNvSpPr>
              <a:spLocks noChangeArrowheads="1" noChangeShapeType="1" noTextEdit="1"/>
            </p:cNvSpPr>
            <p:nvPr/>
          </p:nvSpPr>
          <p:spPr bwMode="auto">
            <a:xfrm>
              <a:off x="965" y="2383"/>
              <a:ext cx="81" cy="8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0" cap="none" spc="-7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 Black"/>
                </a:rPr>
                <a:t>1</a:t>
              </a:r>
              <a:endParaRPr kumimoji="0" lang="zh-CN" altLang="en-US" sz="1400" b="1" i="0" u="none" strike="noStrike" kern="10" cap="none" spc="-7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/>
              </a:endParaRPr>
            </a:p>
          </p:txBody>
        </p:sp>
        <p:sp>
          <p:nvSpPr>
            <p:cNvPr id="245" name="WordArt 368"/>
            <p:cNvSpPr>
              <a:spLocks noChangeArrowheads="1" noChangeShapeType="1" noTextEdit="1"/>
            </p:cNvSpPr>
            <p:nvPr/>
          </p:nvSpPr>
          <p:spPr bwMode="auto">
            <a:xfrm>
              <a:off x="965" y="1664"/>
              <a:ext cx="81" cy="8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0" cap="none" spc="-7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 Black"/>
                </a:rPr>
                <a:t>2</a:t>
              </a:r>
              <a:endParaRPr kumimoji="0" lang="zh-CN" altLang="en-US" sz="1400" b="1" i="0" u="none" strike="noStrike" kern="10" cap="none" spc="-7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/>
              </a:endParaRPr>
            </a:p>
          </p:txBody>
        </p:sp>
        <p:sp>
          <p:nvSpPr>
            <p:cNvPr id="246" name="WordArt 369"/>
            <p:cNvSpPr>
              <a:spLocks noChangeArrowheads="1" noChangeShapeType="1" noTextEdit="1"/>
            </p:cNvSpPr>
            <p:nvPr/>
          </p:nvSpPr>
          <p:spPr bwMode="auto">
            <a:xfrm>
              <a:off x="965" y="944"/>
              <a:ext cx="81" cy="8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0" cap="none" spc="-7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 Black"/>
                </a:rPr>
                <a:t>3</a:t>
              </a:r>
              <a:endParaRPr kumimoji="0" lang="zh-CN" altLang="en-US" sz="1400" b="1" i="0" u="none" strike="noStrike" kern="10" cap="none" spc="-7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/>
              </a:endParaRPr>
            </a:p>
          </p:txBody>
        </p:sp>
        <p:sp>
          <p:nvSpPr>
            <p:cNvPr id="247" name="Freeform 370"/>
            <p:cNvSpPr>
              <a:spLocks/>
            </p:cNvSpPr>
            <p:nvPr/>
          </p:nvSpPr>
          <p:spPr bwMode="auto">
            <a:xfrm>
              <a:off x="1006" y="1623"/>
              <a:ext cx="2200" cy="1520"/>
            </a:xfrm>
            <a:custGeom>
              <a:avLst/>
              <a:gdLst>
                <a:gd name="T0" fmla="*/ 0 w 2495"/>
                <a:gd name="T1" fmla="*/ 1340 h 1724"/>
                <a:gd name="T2" fmla="*/ 1340 w 2495"/>
                <a:gd name="T3" fmla="*/ 0 h 1724"/>
                <a:gd name="T4" fmla="*/ 1940 w 2495"/>
                <a:gd name="T5" fmla="*/ 0 h 1724"/>
                <a:gd name="T6" fmla="*/ 0 60000 65536"/>
                <a:gd name="T7" fmla="*/ 0 60000 65536"/>
                <a:gd name="T8" fmla="*/ 0 60000 65536"/>
                <a:gd name="T9" fmla="*/ 0 w 2495"/>
                <a:gd name="T10" fmla="*/ 0 h 1724"/>
                <a:gd name="T11" fmla="*/ 2495 w 2495"/>
                <a:gd name="T12" fmla="*/ 1724 h 17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95" h="1724">
                  <a:moveTo>
                    <a:pt x="0" y="1724"/>
                  </a:moveTo>
                  <a:lnTo>
                    <a:pt x="1724" y="0"/>
                  </a:lnTo>
                  <a:lnTo>
                    <a:pt x="2495" y="0"/>
                  </a:lnTo>
                </a:path>
              </a:pathLst>
            </a:custGeom>
            <a:noFill/>
            <a:ln w="304800">
              <a:solidFill>
                <a:srgbClr val="FFFFFF"/>
              </a:solidFill>
              <a:round/>
              <a:headEnd/>
              <a:tailEnd type="triangl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grpSp>
          <p:nvGrpSpPr>
            <p:cNvPr id="248" name="Group 371"/>
            <p:cNvGrpSpPr>
              <a:grpSpLocks/>
            </p:cNvGrpSpPr>
            <p:nvPr/>
          </p:nvGrpSpPr>
          <p:grpSpPr bwMode="auto">
            <a:xfrm>
              <a:off x="886" y="3023"/>
              <a:ext cx="240" cy="240"/>
              <a:chOff x="567" y="754"/>
              <a:chExt cx="499" cy="499"/>
            </a:xfrm>
          </p:grpSpPr>
          <p:sp>
            <p:nvSpPr>
              <p:cNvPr id="259" name="Oval 372"/>
              <p:cNvSpPr>
                <a:spLocks noChangeArrowheads="1"/>
              </p:cNvSpPr>
              <p:nvPr/>
            </p:nvSpPr>
            <p:spPr bwMode="auto">
              <a:xfrm>
                <a:off x="567" y="754"/>
                <a:ext cx="499" cy="499"/>
              </a:xfrm>
              <a:prstGeom prst="ellipse">
                <a:avLst/>
              </a:prstGeom>
              <a:solidFill>
                <a:srgbClr val="FF0000"/>
              </a:solidFill>
              <a:ln w="19050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굴림" pitchFamily="34" charset="-127"/>
                  <a:ea typeface="굴림" pitchFamily="34" charset="-127"/>
                </a:endParaRPr>
              </a:p>
            </p:txBody>
          </p:sp>
          <p:grpSp>
            <p:nvGrpSpPr>
              <p:cNvPr id="260" name="Group 373"/>
              <p:cNvGrpSpPr>
                <a:grpSpLocks/>
              </p:cNvGrpSpPr>
              <p:nvPr/>
            </p:nvGrpSpPr>
            <p:grpSpPr bwMode="auto">
              <a:xfrm>
                <a:off x="612" y="799"/>
                <a:ext cx="408" cy="408"/>
                <a:chOff x="2290" y="1026"/>
                <a:chExt cx="1452" cy="1452"/>
              </a:xfrm>
            </p:grpSpPr>
            <p:sp>
              <p:nvSpPr>
                <p:cNvPr id="261" name="AutoShape 374"/>
                <p:cNvSpPr>
                  <a:spLocks noChangeArrowheads="1"/>
                </p:cNvSpPr>
                <p:nvPr/>
              </p:nvSpPr>
              <p:spPr bwMode="auto">
                <a:xfrm>
                  <a:off x="2290" y="1026"/>
                  <a:ext cx="1452" cy="1452"/>
                </a:xfrm>
                <a:custGeom>
                  <a:avLst/>
                  <a:gdLst>
                    <a:gd name="T0" fmla="*/ 3 w 21600"/>
                    <a:gd name="T1" fmla="*/ 0 h 21600"/>
                    <a:gd name="T2" fmla="*/ 1 w 21600"/>
                    <a:gd name="T3" fmla="*/ 1 h 21600"/>
                    <a:gd name="T4" fmla="*/ 3 w 21600"/>
                    <a:gd name="T5" fmla="*/ 1 h 21600"/>
                    <a:gd name="T6" fmla="*/ 5 w 21600"/>
                    <a:gd name="T7" fmla="*/ 1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2425 w 21600"/>
                    <a:gd name="T13" fmla="*/ 0 h 21600"/>
                    <a:gd name="T14" fmla="*/ 19175 w 21600"/>
                    <a:gd name="T15" fmla="*/ 5296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5311" y="4017"/>
                      </a:moveTo>
                      <a:cubicBezTo>
                        <a:pt x="6864" y="2760"/>
                        <a:pt x="8802" y="2074"/>
                        <a:pt x="10800" y="2075"/>
                      </a:cubicBezTo>
                      <a:cubicBezTo>
                        <a:pt x="12797" y="2075"/>
                        <a:pt x="14735" y="2760"/>
                        <a:pt x="16288" y="4017"/>
                      </a:cubicBezTo>
                      <a:lnTo>
                        <a:pt x="17593" y="2404"/>
                      </a:lnTo>
                      <a:cubicBezTo>
                        <a:pt x="15671" y="848"/>
                        <a:pt x="13273" y="-1"/>
                        <a:pt x="10799" y="0"/>
                      </a:cubicBezTo>
                      <a:cubicBezTo>
                        <a:pt x="8326" y="0"/>
                        <a:pt x="5928" y="848"/>
                        <a:pt x="4006" y="2404"/>
                      </a:cubicBezTo>
                      <a:close/>
                    </a:path>
                  </a:pathLst>
                </a:custGeom>
                <a:solidFill>
                  <a:srgbClr val="FFFFFF">
                    <a:alpha val="50195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굴림" pitchFamily="34" charset="-127"/>
                    <a:ea typeface="굴림" pitchFamily="34" charset="-127"/>
                  </a:endParaRPr>
                </a:p>
              </p:txBody>
            </p:sp>
            <p:sp>
              <p:nvSpPr>
                <p:cNvPr id="262" name="AutoShape 375"/>
                <p:cNvSpPr>
                  <a:spLocks noChangeArrowheads="1"/>
                </p:cNvSpPr>
                <p:nvPr/>
              </p:nvSpPr>
              <p:spPr bwMode="auto">
                <a:xfrm rot="3527902">
                  <a:off x="2290" y="1026"/>
                  <a:ext cx="1452" cy="1452"/>
                </a:xfrm>
                <a:custGeom>
                  <a:avLst/>
                  <a:gdLst>
                    <a:gd name="T0" fmla="*/ 3 w 21600"/>
                    <a:gd name="T1" fmla="*/ 0 h 21600"/>
                    <a:gd name="T2" fmla="*/ 2 w 21600"/>
                    <a:gd name="T3" fmla="*/ 0 h 21600"/>
                    <a:gd name="T4" fmla="*/ 3 w 21600"/>
                    <a:gd name="T5" fmla="*/ 1 h 21600"/>
                    <a:gd name="T6" fmla="*/ 4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6144 w 21600"/>
                    <a:gd name="T13" fmla="*/ 0 h 21600"/>
                    <a:gd name="T14" fmla="*/ 15456 w 21600"/>
                    <a:gd name="T15" fmla="*/ 2871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8403" y="2334"/>
                      </a:moveTo>
                      <a:cubicBezTo>
                        <a:pt x="9183" y="2113"/>
                        <a:pt x="9989" y="2001"/>
                        <a:pt x="10800" y="2002"/>
                      </a:cubicBezTo>
                      <a:cubicBezTo>
                        <a:pt x="11610" y="2002"/>
                        <a:pt x="12416" y="2113"/>
                        <a:pt x="13196" y="2334"/>
                      </a:cubicBezTo>
                      <a:lnTo>
                        <a:pt x="13742" y="408"/>
                      </a:lnTo>
                      <a:cubicBezTo>
                        <a:pt x="12784" y="137"/>
                        <a:pt x="11794" y="-1"/>
                        <a:pt x="10799" y="0"/>
                      </a:cubicBezTo>
                      <a:cubicBezTo>
                        <a:pt x="9805" y="0"/>
                        <a:pt x="8815" y="137"/>
                        <a:pt x="7857" y="408"/>
                      </a:cubicBezTo>
                      <a:close/>
                    </a:path>
                  </a:pathLst>
                </a:custGeom>
                <a:solidFill>
                  <a:srgbClr val="FFFFFF">
                    <a:alpha val="50195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굴림" pitchFamily="34" charset="-127"/>
                    <a:ea typeface="굴림" pitchFamily="34" charset="-127"/>
                  </a:endParaRPr>
                </a:p>
              </p:txBody>
            </p:sp>
          </p:grpSp>
        </p:grpSp>
        <p:sp>
          <p:nvSpPr>
            <p:cNvPr id="249" name="WordArt 376"/>
            <p:cNvSpPr>
              <a:spLocks noChangeArrowheads="1" noChangeShapeType="1" noTextEdit="1"/>
            </p:cNvSpPr>
            <p:nvPr/>
          </p:nvSpPr>
          <p:spPr bwMode="auto">
            <a:xfrm>
              <a:off x="566" y="3103"/>
              <a:ext cx="280" cy="8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0" cap="none" spc="-7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 Black"/>
                </a:rPr>
                <a:t>TEXT</a:t>
              </a:r>
              <a:endParaRPr kumimoji="0" lang="zh-CN" altLang="en-US" sz="1400" b="1" i="0" u="none" strike="noStrike" kern="10" cap="none" spc="-7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/>
              </a:endParaRPr>
            </a:p>
          </p:txBody>
        </p:sp>
        <p:sp>
          <p:nvSpPr>
            <p:cNvPr id="250" name="WordArt 377"/>
            <p:cNvSpPr>
              <a:spLocks noChangeArrowheads="1" noChangeShapeType="1" noTextEdit="1"/>
            </p:cNvSpPr>
            <p:nvPr/>
          </p:nvSpPr>
          <p:spPr bwMode="auto">
            <a:xfrm>
              <a:off x="965" y="3103"/>
              <a:ext cx="81" cy="8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0" cap="none" spc="-7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 Black"/>
                </a:rPr>
                <a:t>0</a:t>
              </a:r>
              <a:endParaRPr kumimoji="0" lang="zh-CN" altLang="en-US" sz="1400" b="1" i="0" u="none" strike="noStrike" kern="10" cap="none" spc="-7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/>
              </a:endParaRPr>
            </a:p>
          </p:txBody>
        </p:sp>
        <p:sp>
          <p:nvSpPr>
            <p:cNvPr id="251" name="WordArt 378"/>
            <p:cNvSpPr>
              <a:spLocks noChangeArrowheads="1" noChangeShapeType="1" noTextEdit="1"/>
            </p:cNvSpPr>
            <p:nvPr/>
          </p:nvSpPr>
          <p:spPr bwMode="auto">
            <a:xfrm rot="-2700000">
              <a:off x="927" y="2503"/>
              <a:ext cx="1359" cy="8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1" i="0" u="none" strike="noStrike" kern="10" cap="none" spc="-5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/>
                  <a:cs typeface="Arial"/>
                </a:rPr>
                <a:t>CLICK TO ADD CONTENTS</a:t>
              </a:r>
              <a:endParaRPr kumimoji="0" lang="zh-CN" altLang="en-US" sz="1000" b="1" i="0" u="none" strike="noStrike" kern="10" cap="none" spc="-5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252" name="WordArt 379"/>
            <p:cNvSpPr>
              <a:spLocks noChangeArrowheads="1" noChangeShapeType="1" noTextEdit="1"/>
            </p:cNvSpPr>
            <p:nvPr/>
          </p:nvSpPr>
          <p:spPr bwMode="auto">
            <a:xfrm rot="1420957">
              <a:off x="820" y="1462"/>
              <a:ext cx="1427" cy="80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2702572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0" cap="none" spc="-7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 Black"/>
                </a:rPr>
                <a:t>CONTENTS</a:t>
              </a:r>
              <a:endParaRPr kumimoji="0" lang="zh-CN" altLang="en-US" sz="1400" b="1" i="0" u="none" strike="noStrike" kern="10" cap="none" spc="-7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/>
              </a:endParaRPr>
            </a:p>
          </p:txBody>
        </p:sp>
        <p:sp>
          <p:nvSpPr>
            <p:cNvPr id="253" name="WordArt 380"/>
            <p:cNvSpPr>
              <a:spLocks noChangeArrowheads="1" noChangeShapeType="1" noTextEdit="1"/>
            </p:cNvSpPr>
            <p:nvPr/>
          </p:nvSpPr>
          <p:spPr bwMode="auto">
            <a:xfrm rot="1420957">
              <a:off x="838" y="2130"/>
              <a:ext cx="862" cy="4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2703028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0" cap="none" spc="-7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 Black"/>
                </a:rPr>
                <a:t>CONTENTS</a:t>
              </a:r>
              <a:endParaRPr kumimoji="0" lang="zh-CN" altLang="en-US" sz="1400" b="1" i="0" u="none" strike="noStrike" kern="10" cap="none" spc="-7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/>
              </a:endParaRPr>
            </a:p>
          </p:txBody>
        </p:sp>
        <p:sp>
          <p:nvSpPr>
            <p:cNvPr id="254" name="WordArt 381"/>
            <p:cNvSpPr>
              <a:spLocks noChangeArrowheads="1" noChangeShapeType="1" noTextEdit="1"/>
            </p:cNvSpPr>
            <p:nvPr/>
          </p:nvSpPr>
          <p:spPr bwMode="auto">
            <a:xfrm>
              <a:off x="3288" y="1570"/>
              <a:ext cx="453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0" cap="none" spc="-7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 Black"/>
                </a:rPr>
                <a:t>TEXT</a:t>
              </a:r>
              <a:endParaRPr kumimoji="0" lang="zh-CN" altLang="en-US" sz="1400" b="1" i="0" u="none" strike="noStrike" kern="10" cap="none" spc="-7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/>
              </a:endParaRPr>
            </a:p>
          </p:txBody>
        </p:sp>
        <p:sp>
          <p:nvSpPr>
            <p:cNvPr id="255" name="Oval 382"/>
            <p:cNvSpPr>
              <a:spLocks noChangeArrowheads="1"/>
            </p:cNvSpPr>
            <p:nvPr/>
          </p:nvSpPr>
          <p:spPr bwMode="auto">
            <a:xfrm>
              <a:off x="4286" y="1162"/>
              <a:ext cx="907" cy="90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256" name="WordArt 383"/>
            <p:cNvSpPr>
              <a:spLocks noChangeArrowheads="1" noChangeShapeType="1" noTextEdit="1"/>
            </p:cNvSpPr>
            <p:nvPr/>
          </p:nvSpPr>
          <p:spPr bwMode="auto">
            <a:xfrm>
              <a:off x="4513" y="1563"/>
              <a:ext cx="453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0" cap="none" spc="-7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 Black"/>
                </a:rPr>
                <a:t>TEXT</a:t>
              </a:r>
              <a:endParaRPr kumimoji="0" lang="zh-CN" altLang="en-US" sz="1400" b="1" i="0" u="none" strike="noStrike" kern="10" cap="none" spc="-7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/>
              </a:endParaRPr>
            </a:p>
          </p:txBody>
        </p:sp>
        <p:sp>
          <p:nvSpPr>
            <p:cNvPr id="257" name="Line 384"/>
            <p:cNvSpPr>
              <a:spLocks noChangeShapeType="1"/>
            </p:cNvSpPr>
            <p:nvPr/>
          </p:nvSpPr>
          <p:spPr bwMode="auto">
            <a:xfrm>
              <a:off x="3832" y="1616"/>
              <a:ext cx="590" cy="0"/>
            </a:xfrm>
            <a:prstGeom prst="line">
              <a:avLst/>
            </a:prstGeom>
            <a:noFill/>
            <a:ln w="304800">
              <a:solidFill>
                <a:srgbClr val="FFFFFF"/>
              </a:solidFill>
              <a:round/>
              <a:headEnd/>
              <a:tailEnd type="triangl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58" name="WordArt 385"/>
            <p:cNvSpPr>
              <a:spLocks noChangeArrowheads="1" noChangeShapeType="1" noTextEdit="1"/>
            </p:cNvSpPr>
            <p:nvPr/>
          </p:nvSpPr>
          <p:spPr bwMode="auto">
            <a:xfrm>
              <a:off x="3923" y="1570"/>
              <a:ext cx="272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/>
                  <a:cs typeface="Arial"/>
                </a:rPr>
                <a:t>TEXT</a:t>
              </a:r>
              <a:endParaRPr kumimoji="0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Arial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20012</TotalTime>
  <Words>26</Words>
  <Application>Microsoft Office PowerPoint</Application>
  <PresentationFormat>全屏显示(4:3)</PresentationFormat>
  <Paragraphs>20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1011</cp:revision>
  <dcterms:created xsi:type="dcterms:W3CDTF">2009-02-11T05:37:22Z</dcterms:created>
  <dcterms:modified xsi:type="dcterms:W3CDTF">2012-12-11T14:02:19Z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