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75" name="Group 276"/>
          <p:cNvGrpSpPr>
            <a:grpSpLocks/>
          </p:cNvGrpSpPr>
          <p:nvPr/>
        </p:nvGrpSpPr>
        <p:grpSpPr bwMode="auto">
          <a:xfrm>
            <a:off x="971500" y="1340768"/>
            <a:ext cx="7200900" cy="4175125"/>
            <a:chOff x="612" y="799"/>
            <a:chExt cx="4536" cy="2630"/>
          </a:xfrm>
        </p:grpSpPr>
        <p:sp>
          <p:nvSpPr>
            <p:cNvPr id="76" name="AutoShape 277"/>
            <p:cNvSpPr>
              <a:spLocks noChangeArrowheads="1"/>
            </p:cNvSpPr>
            <p:nvPr/>
          </p:nvSpPr>
          <p:spPr bwMode="auto">
            <a:xfrm>
              <a:off x="612" y="799"/>
              <a:ext cx="1270" cy="907"/>
            </a:xfrm>
            <a:prstGeom prst="roundRect">
              <a:avLst>
                <a:gd name="adj" fmla="val 16667"/>
              </a:avLst>
            </a:prstGeom>
            <a:solidFill>
              <a:srgbClr val="FF5000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7" name="AutoShape 278"/>
            <p:cNvSpPr>
              <a:spLocks noChangeArrowheads="1"/>
            </p:cNvSpPr>
            <p:nvPr/>
          </p:nvSpPr>
          <p:spPr bwMode="auto">
            <a:xfrm>
              <a:off x="2245" y="799"/>
              <a:ext cx="1270" cy="907"/>
            </a:xfrm>
            <a:prstGeom prst="roundRect">
              <a:avLst>
                <a:gd name="adj" fmla="val 16667"/>
              </a:avLst>
            </a:prstGeom>
            <a:solidFill>
              <a:srgbClr val="FF7800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8" name="AutoShape 279"/>
            <p:cNvSpPr>
              <a:spLocks noChangeArrowheads="1"/>
            </p:cNvSpPr>
            <p:nvPr/>
          </p:nvSpPr>
          <p:spPr bwMode="auto">
            <a:xfrm>
              <a:off x="612" y="799"/>
              <a:ext cx="1270" cy="317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79" name="AutoShape 280"/>
            <p:cNvSpPr>
              <a:spLocks noChangeArrowheads="1"/>
            </p:cNvSpPr>
            <p:nvPr/>
          </p:nvSpPr>
          <p:spPr bwMode="auto">
            <a:xfrm>
              <a:off x="3878" y="799"/>
              <a:ext cx="1270" cy="907"/>
            </a:xfrm>
            <a:prstGeom prst="roundRect">
              <a:avLst>
                <a:gd name="adj" fmla="val 16667"/>
              </a:avLst>
            </a:prstGeom>
            <a:solidFill>
              <a:srgbClr val="FFA000"/>
            </a:soli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0" name="AutoShape 281"/>
            <p:cNvSpPr>
              <a:spLocks noChangeArrowheads="1"/>
            </p:cNvSpPr>
            <p:nvPr/>
          </p:nvSpPr>
          <p:spPr bwMode="auto">
            <a:xfrm>
              <a:off x="2245" y="799"/>
              <a:ext cx="1270" cy="317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81" name="AutoShape 282"/>
            <p:cNvSpPr>
              <a:spLocks noChangeArrowheads="1"/>
            </p:cNvSpPr>
            <p:nvPr/>
          </p:nvSpPr>
          <p:spPr bwMode="auto">
            <a:xfrm>
              <a:off x="612" y="2522"/>
              <a:ext cx="4536" cy="90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800">
                    <a:gamma/>
                    <a:shade val="46275"/>
                    <a:invGamma/>
                  </a:srgbClr>
                </a:gs>
                <a:gs pos="100000">
                  <a:srgbClr val="FFC800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2" name="AutoShape 283"/>
            <p:cNvSpPr>
              <a:spLocks noChangeArrowheads="1"/>
            </p:cNvSpPr>
            <p:nvPr/>
          </p:nvSpPr>
          <p:spPr bwMode="auto">
            <a:xfrm>
              <a:off x="612" y="2522"/>
              <a:ext cx="4536" cy="317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83" name="AutoShape 284"/>
            <p:cNvSpPr>
              <a:spLocks noChangeArrowheads="1"/>
            </p:cNvSpPr>
            <p:nvPr/>
          </p:nvSpPr>
          <p:spPr bwMode="auto">
            <a:xfrm rot="5400000">
              <a:off x="1837" y="1116"/>
              <a:ext cx="408" cy="318"/>
            </a:xfrm>
            <a:prstGeom prst="upArrow">
              <a:avLst>
                <a:gd name="adj1" fmla="val 54407"/>
                <a:gd name="adj2" fmla="val 53773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84" name="AutoShape 285"/>
            <p:cNvSpPr>
              <a:spLocks noChangeArrowheads="1"/>
            </p:cNvSpPr>
            <p:nvPr/>
          </p:nvSpPr>
          <p:spPr bwMode="auto">
            <a:xfrm rot="5400000">
              <a:off x="3470" y="1116"/>
              <a:ext cx="408" cy="318"/>
            </a:xfrm>
            <a:prstGeom prst="upArrow">
              <a:avLst>
                <a:gd name="adj1" fmla="val 54407"/>
                <a:gd name="adj2" fmla="val 53773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85" name="AutoShape 286"/>
            <p:cNvSpPr>
              <a:spLocks noChangeArrowheads="1"/>
            </p:cNvSpPr>
            <p:nvPr/>
          </p:nvSpPr>
          <p:spPr bwMode="auto">
            <a:xfrm rot="10800000">
              <a:off x="4286" y="1706"/>
              <a:ext cx="454" cy="726"/>
            </a:xfrm>
            <a:prstGeom prst="upArrow">
              <a:avLst>
                <a:gd name="adj1" fmla="val 56870"/>
                <a:gd name="adj2" fmla="val 52201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86" name="AutoShape 287"/>
            <p:cNvSpPr>
              <a:spLocks noChangeArrowheads="1"/>
            </p:cNvSpPr>
            <p:nvPr/>
          </p:nvSpPr>
          <p:spPr bwMode="auto">
            <a:xfrm>
              <a:off x="1020" y="1842"/>
              <a:ext cx="454" cy="680"/>
            </a:xfrm>
            <a:prstGeom prst="upArrow">
              <a:avLst>
                <a:gd name="adj1" fmla="val 57352"/>
                <a:gd name="adj2" fmla="val 51542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87" name="AutoShape 288"/>
            <p:cNvSpPr>
              <a:spLocks noChangeArrowheads="1"/>
            </p:cNvSpPr>
            <p:nvPr/>
          </p:nvSpPr>
          <p:spPr bwMode="auto">
            <a:xfrm>
              <a:off x="1610" y="1888"/>
              <a:ext cx="2540" cy="499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88" name="Line 289"/>
            <p:cNvSpPr>
              <a:spLocks noChangeShapeType="1"/>
            </p:cNvSpPr>
            <p:nvPr/>
          </p:nvSpPr>
          <p:spPr bwMode="auto">
            <a:xfrm>
              <a:off x="1247" y="2024"/>
              <a:ext cx="54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Line 290"/>
            <p:cNvSpPr>
              <a:spLocks noChangeShapeType="1"/>
            </p:cNvSpPr>
            <p:nvPr/>
          </p:nvSpPr>
          <p:spPr bwMode="auto">
            <a:xfrm>
              <a:off x="3969" y="2251"/>
              <a:ext cx="54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WordArt 291"/>
            <p:cNvSpPr>
              <a:spLocks noChangeArrowheads="1" noChangeShapeType="1" noTextEdit="1"/>
            </p:cNvSpPr>
            <p:nvPr/>
          </p:nvSpPr>
          <p:spPr bwMode="auto">
            <a:xfrm>
              <a:off x="1882" y="1966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00" name="WordArt 292"/>
            <p:cNvSpPr>
              <a:spLocks noChangeArrowheads="1" noChangeShapeType="1" noTextEdit="1"/>
            </p:cNvSpPr>
            <p:nvPr/>
          </p:nvSpPr>
          <p:spPr bwMode="auto">
            <a:xfrm>
              <a:off x="2336" y="2193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01" name="AutoShape 293"/>
            <p:cNvSpPr>
              <a:spLocks noChangeArrowheads="1"/>
            </p:cNvSpPr>
            <p:nvPr/>
          </p:nvSpPr>
          <p:spPr bwMode="auto">
            <a:xfrm>
              <a:off x="3878" y="799"/>
              <a:ext cx="1270" cy="317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2" name="WordArt 294"/>
            <p:cNvSpPr>
              <a:spLocks noChangeArrowheads="1" noChangeShapeType="1" noTextEdit="1"/>
            </p:cNvSpPr>
            <p:nvPr/>
          </p:nvSpPr>
          <p:spPr bwMode="auto">
            <a:xfrm>
              <a:off x="1020" y="890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03" name="WordArt 295"/>
            <p:cNvSpPr>
              <a:spLocks noChangeArrowheads="1" noChangeShapeType="1" noTextEdit="1"/>
            </p:cNvSpPr>
            <p:nvPr/>
          </p:nvSpPr>
          <p:spPr bwMode="auto">
            <a:xfrm>
              <a:off x="2653" y="890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04" name="WordArt 296"/>
            <p:cNvSpPr>
              <a:spLocks noChangeArrowheads="1" noChangeShapeType="1" noTextEdit="1"/>
            </p:cNvSpPr>
            <p:nvPr/>
          </p:nvSpPr>
          <p:spPr bwMode="auto">
            <a:xfrm>
              <a:off x="4286" y="890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05" name="WordArt 297"/>
            <p:cNvSpPr>
              <a:spLocks noChangeArrowheads="1" noChangeShapeType="1" noTextEdit="1"/>
            </p:cNvSpPr>
            <p:nvPr/>
          </p:nvSpPr>
          <p:spPr bwMode="auto">
            <a:xfrm>
              <a:off x="2653" y="2614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06" name="WordArt 298"/>
            <p:cNvSpPr>
              <a:spLocks noChangeArrowheads="1" noChangeShapeType="1" noTextEdit="1"/>
            </p:cNvSpPr>
            <p:nvPr/>
          </p:nvSpPr>
          <p:spPr bwMode="auto">
            <a:xfrm>
              <a:off x="1202" y="2614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07" name="WordArt 299"/>
            <p:cNvSpPr>
              <a:spLocks noChangeArrowheads="1" noChangeShapeType="1" noTextEdit="1"/>
            </p:cNvSpPr>
            <p:nvPr/>
          </p:nvSpPr>
          <p:spPr bwMode="auto">
            <a:xfrm>
              <a:off x="4105" y="2614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108" name="Line 300"/>
            <p:cNvSpPr>
              <a:spLocks noChangeShapeType="1"/>
            </p:cNvSpPr>
            <p:nvPr/>
          </p:nvSpPr>
          <p:spPr bwMode="auto">
            <a:xfrm>
              <a:off x="2154" y="2614"/>
              <a:ext cx="0" cy="136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Line 301"/>
            <p:cNvSpPr>
              <a:spLocks noChangeShapeType="1"/>
            </p:cNvSpPr>
            <p:nvPr/>
          </p:nvSpPr>
          <p:spPr bwMode="auto">
            <a:xfrm>
              <a:off x="3606" y="2614"/>
              <a:ext cx="0" cy="136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Line 302"/>
            <p:cNvSpPr>
              <a:spLocks noChangeShapeType="1"/>
            </p:cNvSpPr>
            <p:nvPr/>
          </p:nvSpPr>
          <p:spPr bwMode="auto">
            <a:xfrm>
              <a:off x="2154" y="2931"/>
              <a:ext cx="0" cy="408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Line 303"/>
            <p:cNvSpPr>
              <a:spLocks noChangeShapeType="1"/>
            </p:cNvSpPr>
            <p:nvPr/>
          </p:nvSpPr>
          <p:spPr bwMode="auto">
            <a:xfrm>
              <a:off x="3606" y="2931"/>
              <a:ext cx="0" cy="408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12" name="Group 304"/>
            <p:cNvGrpSpPr>
              <a:grpSpLocks/>
            </p:cNvGrpSpPr>
            <p:nvPr/>
          </p:nvGrpSpPr>
          <p:grpSpPr bwMode="auto">
            <a:xfrm>
              <a:off x="930" y="1298"/>
              <a:ext cx="635" cy="227"/>
              <a:chOff x="2560" y="618"/>
              <a:chExt cx="728" cy="265"/>
            </a:xfrm>
          </p:grpSpPr>
          <p:sp>
            <p:nvSpPr>
              <p:cNvPr id="128" name="WordArt 30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29" name="WordArt 30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113" name="Group 307"/>
            <p:cNvGrpSpPr>
              <a:grpSpLocks/>
            </p:cNvGrpSpPr>
            <p:nvPr/>
          </p:nvGrpSpPr>
          <p:grpSpPr bwMode="auto">
            <a:xfrm>
              <a:off x="2563" y="1298"/>
              <a:ext cx="635" cy="227"/>
              <a:chOff x="2560" y="618"/>
              <a:chExt cx="728" cy="265"/>
            </a:xfrm>
          </p:grpSpPr>
          <p:sp>
            <p:nvSpPr>
              <p:cNvPr id="126" name="WordArt 30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27" name="WordArt 30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114" name="Group 310"/>
            <p:cNvGrpSpPr>
              <a:grpSpLocks/>
            </p:cNvGrpSpPr>
            <p:nvPr/>
          </p:nvGrpSpPr>
          <p:grpSpPr bwMode="auto">
            <a:xfrm>
              <a:off x="4195" y="1298"/>
              <a:ext cx="635" cy="227"/>
              <a:chOff x="2560" y="618"/>
              <a:chExt cx="728" cy="265"/>
            </a:xfrm>
          </p:grpSpPr>
          <p:sp>
            <p:nvSpPr>
              <p:cNvPr id="124" name="WordArt 3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25" name="WordArt 3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115" name="Group 313"/>
            <p:cNvGrpSpPr>
              <a:grpSpLocks/>
            </p:cNvGrpSpPr>
            <p:nvPr/>
          </p:nvGrpSpPr>
          <p:grpSpPr bwMode="auto">
            <a:xfrm>
              <a:off x="4014" y="3022"/>
              <a:ext cx="635" cy="227"/>
              <a:chOff x="2560" y="618"/>
              <a:chExt cx="728" cy="265"/>
            </a:xfrm>
          </p:grpSpPr>
          <p:sp>
            <p:nvSpPr>
              <p:cNvPr id="122" name="WordArt 3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23" name="WordArt 3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116" name="Group 316"/>
            <p:cNvGrpSpPr>
              <a:grpSpLocks/>
            </p:cNvGrpSpPr>
            <p:nvPr/>
          </p:nvGrpSpPr>
          <p:grpSpPr bwMode="auto">
            <a:xfrm>
              <a:off x="1111" y="3022"/>
              <a:ext cx="635" cy="227"/>
              <a:chOff x="2560" y="618"/>
              <a:chExt cx="728" cy="265"/>
            </a:xfrm>
          </p:grpSpPr>
          <p:sp>
            <p:nvSpPr>
              <p:cNvPr id="120" name="WordArt 31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21" name="WordArt 3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grpSp>
          <p:nvGrpSpPr>
            <p:cNvPr id="117" name="Group 319"/>
            <p:cNvGrpSpPr>
              <a:grpSpLocks/>
            </p:cNvGrpSpPr>
            <p:nvPr/>
          </p:nvGrpSpPr>
          <p:grpSpPr bwMode="auto">
            <a:xfrm>
              <a:off x="2562" y="3022"/>
              <a:ext cx="635" cy="227"/>
              <a:chOff x="2560" y="618"/>
              <a:chExt cx="728" cy="265"/>
            </a:xfrm>
          </p:grpSpPr>
          <p:sp>
            <p:nvSpPr>
              <p:cNvPr id="118" name="WordArt 32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endParaRPr>
              </a:p>
            </p:txBody>
          </p:sp>
          <p:sp>
            <p:nvSpPr>
              <p:cNvPr id="119" name="WordArt 321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 CONTENTS</a:t>
                </a:r>
                <a:endParaRPr kumimoji="0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20001</TotalTime>
  <Words>38</Words>
  <Application>Microsoft Office PowerPoint</Application>
  <PresentationFormat>全屏显示(4:3)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1008</cp:revision>
  <dcterms:created xsi:type="dcterms:W3CDTF">2009-02-11T05:37:22Z</dcterms:created>
  <dcterms:modified xsi:type="dcterms:W3CDTF">2012-12-11T11:13:25Z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