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3"/>
              </a:rPr>
              <a:t>www.1ppt.com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00" name="AutoShape 319"/>
          <p:cNvSpPr>
            <a:spLocks noChangeArrowheads="1"/>
          </p:cNvSpPr>
          <p:nvPr/>
        </p:nvSpPr>
        <p:spPr bwMode="auto">
          <a:xfrm>
            <a:off x="1042790" y="909091"/>
            <a:ext cx="2197100" cy="5256213"/>
          </a:xfrm>
          <a:prstGeom prst="upArrow">
            <a:avLst>
              <a:gd name="adj1" fmla="val 73991"/>
              <a:gd name="adj2" fmla="val 59831"/>
            </a:avLst>
          </a:prstGeom>
          <a:gradFill rotWithShape="1">
            <a:gsLst>
              <a:gs pos="0">
                <a:srgbClr val="000000"/>
              </a:gs>
              <a:gs pos="100000">
                <a:srgbClr val="000000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charset="-127"/>
              <a:ea typeface="굴림" charset="-127"/>
            </a:endParaRPr>
          </a:p>
        </p:txBody>
      </p:sp>
      <p:sp>
        <p:nvSpPr>
          <p:cNvPr id="101" name="AutoShape 320"/>
          <p:cNvSpPr>
            <a:spLocks noChangeArrowheads="1"/>
          </p:cNvSpPr>
          <p:nvPr/>
        </p:nvSpPr>
        <p:spPr bwMode="auto">
          <a:xfrm>
            <a:off x="3525640" y="909091"/>
            <a:ext cx="2197100" cy="5256213"/>
          </a:xfrm>
          <a:prstGeom prst="upArrow">
            <a:avLst>
              <a:gd name="adj1" fmla="val 73991"/>
              <a:gd name="adj2" fmla="val 59831"/>
            </a:avLst>
          </a:prstGeom>
          <a:gradFill rotWithShape="1">
            <a:gsLst>
              <a:gs pos="0">
                <a:srgbClr val="000000"/>
              </a:gs>
              <a:gs pos="100000">
                <a:srgbClr val="000000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charset="-127"/>
              <a:ea typeface="굴림" charset="-127"/>
            </a:endParaRPr>
          </a:p>
        </p:txBody>
      </p:sp>
      <p:sp>
        <p:nvSpPr>
          <p:cNvPr id="102" name="AutoShape 321"/>
          <p:cNvSpPr>
            <a:spLocks noChangeArrowheads="1"/>
          </p:cNvSpPr>
          <p:nvPr/>
        </p:nvSpPr>
        <p:spPr bwMode="auto">
          <a:xfrm>
            <a:off x="5975152" y="909091"/>
            <a:ext cx="2197100" cy="5256213"/>
          </a:xfrm>
          <a:prstGeom prst="upArrow">
            <a:avLst>
              <a:gd name="adj1" fmla="val 73991"/>
              <a:gd name="adj2" fmla="val 59831"/>
            </a:avLst>
          </a:prstGeom>
          <a:gradFill rotWithShape="1">
            <a:gsLst>
              <a:gs pos="0">
                <a:srgbClr val="000000"/>
              </a:gs>
              <a:gs pos="100000">
                <a:srgbClr val="000000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charset="-127"/>
              <a:ea typeface="굴림" charset="-127"/>
            </a:endParaRPr>
          </a:p>
        </p:txBody>
      </p:sp>
      <p:sp>
        <p:nvSpPr>
          <p:cNvPr id="103" name="AutoShape 322"/>
          <p:cNvSpPr>
            <a:spLocks noChangeArrowheads="1"/>
          </p:cNvSpPr>
          <p:nvPr/>
        </p:nvSpPr>
        <p:spPr bwMode="auto">
          <a:xfrm>
            <a:off x="1547615" y="3861841"/>
            <a:ext cx="1223962" cy="792163"/>
          </a:xfrm>
          <a:prstGeom prst="can">
            <a:avLst>
              <a:gd name="adj" fmla="val 36764"/>
            </a:avLst>
          </a:prstGeom>
          <a:gradFill rotWithShape="1">
            <a:gsLst>
              <a:gs pos="0">
                <a:srgbClr val="931B00"/>
              </a:gs>
              <a:gs pos="100000">
                <a:srgbClr val="440D00"/>
              </a:gs>
            </a:gsLst>
            <a:lin ang="5400000" scaled="1"/>
          </a:gradFill>
          <a:ln w="19050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104" name="WordArt 323"/>
          <p:cNvSpPr>
            <a:spLocks noChangeArrowheads="1" noChangeShapeType="1" noTextEdit="1"/>
          </p:cNvSpPr>
          <p:nvPr/>
        </p:nvSpPr>
        <p:spPr bwMode="auto">
          <a:xfrm>
            <a:off x="1763515" y="4293641"/>
            <a:ext cx="792162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rPr>
              <a:t>TEXT</a:t>
            </a:r>
            <a:endParaRPr kumimoji="0" lang="zh-CN" altLang="en-US" sz="1400" b="0" i="0" u="none" strike="noStrike" kern="10" cap="none" spc="-7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/>
            </a:endParaRPr>
          </a:p>
        </p:txBody>
      </p:sp>
      <p:sp>
        <p:nvSpPr>
          <p:cNvPr id="105" name="Rectangle 324"/>
          <p:cNvSpPr>
            <a:spLocks noChangeArrowheads="1"/>
          </p:cNvSpPr>
          <p:nvPr/>
        </p:nvSpPr>
        <p:spPr bwMode="auto">
          <a:xfrm>
            <a:off x="1979415" y="3645941"/>
            <a:ext cx="360362" cy="3587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106" name="AutoShape 325"/>
          <p:cNvSpPr>
            <a:spLocks noChangeArrowheads="1"/>
          </p:cNvSpPr>
          <p:nvPr/>
        </p:nvSpPr>
        <p:spPr bwMode="auto">
          <a:xfrm>
            <a:off x="1547615" y="2998241"/>
            <a:ext cx="1223962" cy="792163"/>
          </a:xfrm>
          <a:prstGeom prst="can">
            <a:avLst>
              <a:gd name="adj" fmla="val 36764"/>
            </a:avLst>
          </a:prstGeom>
          <a:gradFill rotWithShape="1">
            <a:gsLst>
              <a:gs pos="0">
                <a:srgbClr val="931B00"/>
              </a:gs>
              <a:gs pos="100000">
                <a:srgbClr val="440D00"/>
              </a:gs>
            </a:gsLst>
            <a:lin ang="5400000" scaled="1"/>
          </a:gradFill>
          <a:ln w="19050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107" name="WordArt 326"/>
          <p:cNvSpPr>
            <a:spLocks noChangeArrowheads="1" noChangeShapeType="1" noTextEdit="1"/>
          </p:cNvSpPr>
          <p:nvPr/>
        </p:nvSpPr>
        <p:spPr bwMode="auto">
          <a:xfrm>
            <a:off x="1763515" y="3430041"/>
            <a:ext cx="792162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rPr>
              <a:t>TEXT</a:t>
            </a:r>
            <a:endParaRPr kumimoji="0" lang="zh-CN" altLang="en-US" sz="1400" b="0" i="0" u="none" strike="noStrike" kern="10" cap="none" spc="-7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/>
            </a:endParaRPr>
          </a:p>
        </p:txBody>
      </p:sp>
      <p:sp>
        <p:nvSpPr>
          <p:cNvPr id="108" name="Rectangle 327"/>
          <p:cNvSpPr>
            <a:spLocks noChangeArrowheads="1"/>
          </p:cNvSpPr>
          <p:nvPr/>
        </p:nvSpPr>
        <p:spPr bwMode="auto">
          <a:xfrm>
            <a:off x="1979415" y="2783929"/>
            <a:ext cx="360362" cy="3587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109" name="AutoShape 328"/>
          <p:cNvSpPr>
            <a:spLocks noChangeArrowheads="1"/>
          </p:cNvSpPr>
          <p:nvPr/>
        </p:nvSpPr>
        <p:spPr bwMode="auto">
          <a:xfrm>
            <a:off x="1547615" y="2134641"/>
            <a:ext cx="1223962" cy="792163"/>
          </a:xfrm>
          <a:prstGeom prst="can">
            <a:avLst>
              <a:gd name="adj" fmla="val 36764"/>
            </a:avLst>
          </a:prstGeom>
          <a:gradFill rotWithShape="1">
            <a:gsLst>
              <a:gs pos="0">
                <a:srgbClr val="931B00"/>
              </a:gs>
              <a:gs pos="100000">
                <a:srgbClr val="440D00"/>
              </a:gs>
            </a:gsLst>
            <a:lin ang="5400000" scaled="1"/>
          </a:gradFill>
          <a:ln w="19050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110" name="WordArt 329"/>
          <p:cNvSpPr>
            <a:spLocks noChangeArrowheads="1" noChangeShapeType="1" noTextEdit="1"/>
          </p:cNvSpPr>
          <p:nvPr/>
        </p:nvSpPr>
        <p:spPr bwMode="auto">
          <a:xfrm>
            <a:off x="1763515" y="2566441"/>
            <a:ext cx="792162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0" cap="none" spc="-7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rPr>
              <a:t>TEXT</a:t>
            </a:r>
            <a:endParaRPr kumimoji="0" lang="zh-CN" altLang="en-US" sz="1400" b="0" i="0" u="none" strike="noStrike" kern="10" cap="none" spc="-7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/>
            </a:endParaRPr>
          </a:p>
        </p:txBody>
      </p:sp>
      <p:sp>
        <p:nvSpPr>
          <p:cNvPr id="111" name="AutoShape 330"/>
          <p:cNvSpPr>
            <a:spLocks noChangeArrowheads="1"/>
          </p:cNvSpPr>
          <p:nvPr/>
        </p:nvSpPr>
        <p:spPr bwMode="auto">
          <a:xfrm>
            <a:off x="1834952" y="1774279"/>
            <a:ext cx="647700" cy="504825"/>
          </a:xfrm>
          <a:prstGeom prst="upArrow">
            <a:avLst>
              <a:gd name="adj1" fmla="val 54407"/>
              <a:gd name="adj2" fmla="val 53773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112" name="AutoShape 331"/>
          <p:cNvSpPr>
            <a:spLocks noChangeArrowheads="1"/>
          </p:cNvSpPr>
          <p:nvPr/>
        </p:nvSpPr>
        <p:spPr bwMode="auto">
          <a:xfrm>
            <a:off x="3995540" y="3861841"/>
            <a:ext cx="1223962" cy="792163"/>
          </a:xfrm>
          <a:prstGeom prst="can">
            <a:avLst>
              <a:gd name="adj" fmla="val 36764"/>
            </a:avLst>
          </a:prstGeom>
          <a:gradFill rotWithShape="1">
            <a:gsLst>
              <a:gs pos="0">
                <a:srgbClr val="FF3000"/>
              </a:gs>
              <a:gs pos="100000">
                <a:srgbClr val="761600"/>
              </a:gs>
            </a:gsLst>
            <a:lin ang="5400000" scaled="1"/>
          </a:gradFill>
          <a:ln w="19050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113" name="WordArt 332"/>
          <p:cNvSpPr>
            <a:spLocks noChangeArrowheads="1" noChangeShapeType="1" noTextEdit="1"/>
          </p:cNvSpPr>
          <p:nvPr/>
        </p:nvSpPr>
        <p:spPr bwMode="auto">
          <a:xfrm>
            <a:off x="4211440" y="4293641"/>
            <a:ext cx="792162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rPr>
              <a:t>TEXT</a:t>
            </a:r>
            <a:endParaRPr kumimoji="0" lang="zh-CN" altLang="en-US" sz="1400" b="0" i="0" u="none" strike="noStrike" kern="10" cap="none" spc="-7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/>
            </a:endParaRPr>
          </a:p>
        </p:txBody>
      </p:sp>
      <p:sp>
        <p:nvSpPr>
          <p:cNvPr id="114" name="Rectangle 333"/>
          <p:cNvSpPr>
            <a:spLocks noChangeArrowheads="1"/>
          </p:cNvSpPr>
          <p:nvPr/>
        </p:nvSpPr>
        <p:spPr bwMode="auto">
          <a:xfrm>
            <a:off x="4427340" y="3645941"/>
            <a:ext cx="360362" cy="3587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115" name="AutoShape 334"/>
          <p:cNvSpPr>
            <a:spLocks noChangeArrowheads="1"/>
          </p:cNvSpPr>
          <p:nvPr/>
        </p:nvSpPr>
        <p:spPr bwMode="auto">
          <a:xfrm>
            <a:off x="3995540" y="2998241"/>
            <a:ext cx="1223962" cy="792163"/>
          </a:xfrm>
          <a:prstGeom prst="can">
            <a:avLst>
              <a:gd name="adj" fmla="val 36764"/>
            </a:avLst>
          </a:prstGeom>
          <a:gradFill rotWithShape="1">
            <a:gsLst>
              <a:gs pos="0">
                <a:srgbClr val="FF3000"/>
              </a:gs>
              <a:gs pos="100000">
                <a:srgbClr val="761600"/>
              </a:gs>
            </a:gsLst>
            <a:lin ang="5400000" scaled="1"/>
          </a:gradFill>
          <a:ln w="19050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116" name="WordArt 335"/>
          <p:cNvSpPr>
            <a:spLocks noChangeArrowheads="1" noChangeShapeType="1" noTextEdit="1"/>
          </p:cNvSpPr>
          <p:nvPr/>
        </p:nvSpPr>
        <p:spPr bwMode="auto">
          <a:xfrm>
            <a:off x="4211440" y="3430041"/>
            <a:ext cx="792162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rPr>
              <a:t>TEXT</a:t>
            </a:r>
            <a:endParaRPr kumimoji="0" lang="zh-CN" altLang="en-US" sz="1400" b="0" i="0" u="none" strike="noStrike" kern="10" cap="none" spc="-7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/>
            </a:endParaRPr>
          </a:p>
        </p:txBody>
      </p:sp>
      <p:sp>
        <p:nvSpPr>
          <p:cNvPr id="117" name="Rectangle 336"/>
          <p:cNvSpPr>
            <a:spLocks noChangeArrowheads="1"/>
          </p:cNvSpPr>
          <p:nvPr/>
        </p:nvSpPr>
        <p:spPr bwMode="auto">
          <a:xfrm>
            <a:off x="4427340" y="2783929"/>
            <a:ext cx="360362" cy="3587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118" name="AutoShape 337"/>
          <p:cNvSpPr>
            <a:spLocks noChangeArrowheads="1"/>
          </p:cNvSpPr>
          <p:nvPr/>
        </p:nvSpPr>
        <p:spPr bwMode="auto">
          <a:xfrm>
            <a:off x="3995540" y="2134641"/>
            <a:ext cx="1223962" cy="792163"/>
          </a:xfrm>
          <a:prstGeom prst="can">
            <a:avLst>
              <a:gd name="adj" fmla="val 36764"/>
            </a:avLst>
          </a:prstGeom>
          <a:gradFill rotWithShape="1">
            <a:gsLst>
              <a:gs pos="0">
                <a:srgbClr val="FF3000"/>
              </a:gs>
              <a:gs pos="100000">
                <a:srgbClr val="761600"/>
              </a:gs>
            </a:gsLst>
            <a:lin ang="5400000" scaled="1"/>
          </a:gradFill>
          <a:ln w="19050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119" name="WordArt 338"/>
          <p:cNvSpPr>
            <a:spLocks noChangeArrowheads="1" noChangeShapeType="1" noTextEdit="1"/>
          </p:cNvSpPr>
          <p:nvPr/>
        </p:nvSpPr>
        <p:spPr bwMode="auto">
          <a:xfrm>
            <a:off x="4211440" y="2566441"/>
            <a:ext cx="792162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rPr>
              <a:t>TEXT</a:t>
            </a:r>
            <a:endParaRPr kumimoji="0" lang="zh-CN" altLang="en-US" sz="1400" b="0" i="0" u="none" strike="noStrike" kern="10" cap="none" spc="-7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/>
            </a:endParaRPr>
          </a:p>
        </p:txBody>
      </p:sp>
      <p:sp>
        <p:nvSpPr>
          <p:cNvPr id="120" name="AutoShape 339"/>
          <p:cNvSpPr>
            <a:spLocks noChangeArrowheads="1"/>
          </p:cNvSpPr>
          <p:nvPr/>
        </p:nvSpPr>
        <p:spPr bwMode="auto">
          <a:xfrm>
            <a:off x="4282877" y="1774279"/>
            <a:ext cx="647700" cy="504825"/>
          </a:xfrm>
          <a:prstGeom prst="upArrow">
            <a:avLst>
              <a:gd name="adj1" fmla="val 54407"/>
              <a:gd name="adj2" fmla="val 53773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121" name="AutoShape 340"/>
          <p:cNvSpPr>
            <a:spLocks noChangeArrowheads="1"/>
          </p:cNvSpPr>
          <p:nvPr/>
        </p:nvSpPr>
        <p:spPr bwMode="auto">
          <a:xfrm>
            <a:off x="6443465" y="3860254"/>
            <a:ext cx="1223962" cy="792162"/>
          </a:xfrm>
          <a:prstGeom prst="can">
            <a:avLst>
              <a:gd name="adj" fmla="val 36764"/>
            </a:avLst>
          </a:prstGeom>
          <a:gradFill rotWithShape="1">
            <a:gsLst>
              <a:gs pos="0">
                <a:srgbClr val="FF7800"/>
              </a:gs>
              <a:gs pos="100000">
                <a:srgbClr val="763800"/>
              </a:gs>
            </a:gsLst>
            <a:lin ang="5400000" scaled="1"/>
          </a:gradFill>
          <a:ln w="19050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122" name="WordArt 341"/>
          <p:cNvSpPr>
            <a:spLocks noChangeArrowheads="1" noChangeShapeType="1" noTextEdit="1"/>
          </p:cNvSpPr>
          <p:nvPr/>
        </p:nvSpPr>
        <p:spPr bwMode="auto">
          <a:xfrm>
            <a:off x="6659365" y="4292054"/>
            <a:ext cx="792162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rPr>
              <a:t>TEXT</a:t>
            </a:r>
            <a:endParaRPr kumimoji="0" lang="zh-CN" altLang="en-US" sz="1400" b="0" i="0" u="none" strike="noStrike" kern="10" cap="none" spc="-7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/>
            </a:endParaRPr>
          </a:p>
        </p:txBody>
      </p:sp>
      <p:sp>
        <p:nvSpPr>
          <p:cNvPr id="123" name="Rectangle 342"/>
          <p:cNvSpPr>
            <a:spLocks noChangeArrowheads="1"/>
          </p:cNvSpPr>
          <p:nvPr/>
        </p:nvSpPr>
        <p:spPr bwMode="auto">
          <a:xfrm>
            <a:off x="6875265" y="3644354"/>
            <a:ext cx="360362" cy="3587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124" name="AutoShape 343"/>
          <p:cNvSpPr>
            <a:spLocks noChangeArrowheads="1"/>
          </p:cNvSpPr>
          <p:nvPr/>
        </p:nvSpPr>
        <p:spPr bwMode="auto">
          <a:xfrm>
            <a:off x="6443465" y="2996654"/>
            <a:ext cx="1223962" cy="792162"/>
          </a:xfrm>
          <a:prstGeom prst="can">
            <a:avLst>
              <a:gd name="adj" fmla="val 36764"/>
            </a:avLst>
          </a:prstGeom>
          <a:gradFill rotWithShape="1">
            <a:gsLst>
              <a:gs pos="0">
                <a:srgbClr val="FF7800"/>
              </a:gs>
              <a:gs pos="100000">
                <a:srgbClr val="763800"/>
              </a:gs>
            </a:gsLst>
            <a:lin ang="5400000" scaled="1"/>
          </a:gradFill>
          <a:ln w="19050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125" name="WordArt 344"/>
          <p:cNvSpPr>
            <a:spLocks noChangeArrowheads="1" noChangeShapeType="1" noTextEdit="1"/>
          </p:cNvSpPr>
          <p:nvPr/>
        </p:nvSpPr>
        <p:spPr bwMode="auto">
          <a:xfrm>
            <a:off x="6659365" y="3428454"/>
            <a:ext cx="792162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rPr>
              <a:t>TEXT</a:t>
            </a:r>
            <a:endParaRPr kumimoji="0" lang="zh-CN" altLang="en-US" sz="1400" b="0" i="0" u="none" strike="noStrike" kern="10" cap="none" spc="-7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/>
            </a:endParaRPr>
          </a:p>
        </p:txBody>
      </p:sp>
      <p:sp>
        <p:nvSpPr>
          <p:cNvPr id="126" name="Rectangle 345"/>
          <p:cNvSpPr>
            <a:spLocks noChangeArrowheads="1"/>
          </p:cNvSpPr>
          <p:nvPr/>
        </p:nvSpPr>
        <p:spPr bwMode="auto">
          <a:xfrm>
            <a:off x="6875265" y="2782341"/>
            <a:ext cx="360362" cy="3587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127" name="AutoShape 346"/>
          <p:cNvSpPr>
            <a:spLocks noChangeArrowheads="1"/>
          </p:cNvSpPr>
          <p:nvPr/>
        </p:nvSpPr>
        <p:spPr bwMode="auto">
          <a:xfrm>
            <a:off x="6443465" y="2133054"/>
            <a:ext cx="1223962" cy="792162"/>
          </a:xfrm>
          <a:prstGeom prst="can">
            <a:avLst>
              <a:gd name="adj" fmla="val 36764"/>
            </a:avLst>
          </a:prstGeom>
          <a:gradFill rotWithShape="1">
            <a:gsLst>
              <a:gs pos="0">
                <a:srgbClr val="FF7800"/>
              </a:gs>
              <a:gs pos="100000">
                <a:srgbClr val="763800"/>
              </a:gs>
            </a:gsLst>
            <a:lin ang="5400000" scaled="1"/>
          </a:gradFill>
          <a:ln w="19050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128" name="WordArt 347"/>
          <p:cNvSpPr>
            <a:spLocks noChangeArrowheads="1" noChangeShapeType="1" noTextEdit="1"/>
          </p:cNvSpPr>
          <p:nvPr/>
        </p:nvSpPr>
        <p:spPr bwMode="auto">
          <a:xfrm>
            <a:off x="6659365" y="2564854"/>
            <a:ext cx="792162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0" cap="none" spc="-7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rPr>
              <a:t>TEXT</a:t>
            </a:r>
            <a:endParaRPr kumimoji="0" lang="zh-CN" altLang="en-US" sz="1400" b="0" i="0" u="none" strike="noStrike" kern="10" cap="none" spc="-7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/>
            </a:endParaRPr>
          </a:p>
        </p:txBody>
      </p:sp>
      <p:sp>
        <p:nvSpPr>
          <p:cNvPr id="129" name="AutoShape 348"/>
          <p:cNvSpPr>
            <a:spLocks noChangeArrowheads="1"/>
          </p:cNvSpPr>
          <p:nvPr/>
        </p:nvSpPr>
        <p:spPr bwMode="auto">
          <a:xfrm>
            <a:off x="6730802" y="1772691"/>
            <a:ext cx="647700" cy="504825"/>
          </a:xfrm>
          <a:prstGeom prst="upArrow">
            <a:avLst>
              <a:gd name="adj1" fmla="val 54407"/>
              <a:gd name="adj2" fmla="val 53773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130" name="AutoShape 349"/>
          <p:cNvSpPr>
            <a:spLocks noChangeArrowheads="1"/>
          </p:cNvSpPr>
          <p:nvPr/>
        </p:nvSpPr>
        <p:spPr bwMode="auto">
          <a:xfrm>
            <a:off x="3058915" y="2277516"/>
            <a:ext cx="647700" cy="3887788"/>
          </a:xfrm>
          <a:prstGeom prst="upArrow">
            <a:avLst>
              <a:gd name="adj1" fmla="val 46926"/>
              <a:gd name="adj2" fmla="val 90481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000000">
                  <a:gamma/>
                  <a:shade val="46275"/>
                  <a:invGamma/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charset="-127"/>
              <a:ea typeface="굴림" charset="-127"/>
            </a:endParaRPr>
          </a:p>
        </p:txBody>
      </p:sp>
      <p:sp>
        <p:nvSpPr>
          <p:cNvPr id="131" name="AutoShape 350"/>
          <p:cNvSpPr>
            <a:spLocks noChangeArrowheads="1"/>
          </p:cNvSpPr>
          <p:nvPr/>
        </p:nvSpPr>
        <p:spPr bwMode="auto">
          <a:xfrm>
            <a:off x="5508427" y="2277516"/>
            <a:ext cx="647700" cy="3887788"/>
          </a:xfrm>
          <a:prstGeom prst="upArrow">
            <a:avLst>
              <a:gd name="adj1" fmla="val 46926"/>
              <a:gd name="adj2" fmla="val 90481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000000">
                  <a:gamma/>
                  <a:shade val="46275"/>
                  <a:invGamma/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charset="-127"/>
              <a:ea typeface="굴림" charset="-127"/>
            </a:endParaRPr>
          </a:p>
        </p:txBody>
      </p:sp>
      <p:sp>
        <p:nvSpPr>
          <p:cNvPr id="132" name="AutoShape 351"/>
          <p:cNvSpPr>
            <a:spLocks noChangeArrowheads="1"/>
          </p:cNvSpPr>
          <p:nvPr/>
        </p:nvSpPr>
        <p:spPr bwMode="auto">
          <a:xfrm>
            <a:off x="539552" y="2637879"/>
            <a:ext cx="647700" cy="3527425"/>
          </a:xfrm>
          <a:prstGeom prst="upArrow">
            <a:avLst>
              <a:gd name="adj1" fmla="val 46926"/>
              <a:gd name="adj2" fmla="val 82095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000000">
                  <a:gamma/>
                  <a:shade val="46275"/>
                  <a:invGamma/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charset="-127"/>
              <a:ea typeface="굴림" charset="-127"/>
            </a:endParaRPr>
          </a:p>
        </p:txBody>
      </p:sp>
      <p:sp>
        <p:nvSpPr>
          <p:cNvPr id="133" name="AutoShape 352"/>
          <p:cNvSpPr>
            <a:spLocks noChangeArrowheads="1"/>
          </p:cNvSpPr>
          <p:nvPr/>
        </p:nvSpPr>
        <p:spPr bwMode="auto">
          <a:xfrm>
            <a:off x="8027790" y="2637879"/>
            <a:ext cx="647700" cy="3527425"/>
          </a:xfrm>
          <a:prstGeom prst="upArrow">
            <a:avLst>
              <a:gd name="adj1" fmla="val 46926"/>
              <a:gd name="adj2" fmla="val 82095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000000">
                  <a:gamma/>
                  <a:shade val="46275"/>
                  <a:invGamma/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charset="-127"/>
              <a:ea typeface="굴림" charset="-127"/>
            </a:endParaRPr>
          </a:p>
        </p:txBody>
      </p:sp>
      <p:sp>
        <p:nvSpPr>
          <p:cNvPr id="134" name="WordArt 353"/>
          <p:cNvSpPr>
            <a:spLocks noChangeArrowheads="1" noChangeShapeType="1" noTextEdit="1"/>
          </p:cNvSpPr>
          <p:nvPr/>
        </p:nvSpPr>
        <p:spPr bwMode="auto">
          <a:xfrm>
            <a:off x="4282877" y="1485354"/>
            <a:ext cx="647700" cy="1920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rPr>
              <a:t>TEXT</a:t>
            </a:r>
            <a:endParaRPr kumimoji="0" lang="zh-CN" altLang="en-US" sz="1400" b="0" i="0" u="none" strike="noStrike" kern="10" cap="none" spc="-7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/>
            </a:endParaRPr>
          </a:p>
        </p:txBody>
      </p:sp>
      <p:sp>
        <p:nvSpPr>
          <p:cNvPr id="135" name="WordArt 354"/>
          <p:cNvSpPr>
            <a:spLocks noChangeArrowheads="1" noChangeShapeType="1" noTextEdit="1"/>
          </p:cNvSpPr>
          <p:nvPr/>
        </p:nvSpPr>
        <p:spPr bwMode="auto">
          <a:xfrm>
            <a:off x="6732390" y="1485354"/>
            <a:ext cx="647700" cy="1920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rPr>
              <a:t>TEXT</a:t>
            </a:r>
            <a:endParaRPr kumimoji="0" lang="zh-CN" altLang="en-US" sz="1400" b="0" i="0" u="none" strike="noStrike" kern="10" cap="none" spc="-7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/>
            </a:endParaRPr>
          </a:p>
        </p:txBody>
      </p:sp>
      <p:sp>
        <p:nvSpPr>
          <p:cNvPr id="136" name="WordArt 355"/>
          <p:cNvSpPr>
            <a:spLocks noChangeArrowheads="1" noChangeShapeType="1" noTextEdit="1"/>
          </p:cNvSpPr>
          <p:nvPr/>
        </p:nvSpPr>
        <p:spPr bwMode="auto">
          <a:xfrm>
            <a:off x="1834952" y="1485354"/>
            <a:ext cx="647700" cy="1920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rPr>
              <a:t>TEXT</a:t>
            </a:r>
            <a:endParaRPr kumimoji="0" lang="zh-CN" altLang="en-US" sz="1400" b="0" i="0" u="none" strike="noStrike" kern="10" cap="none" spc="-7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20000</TotalTime>
  <Words>18</Words>
  <Application>Microsoft Office PowerPoint</Application>
  <PresentationFormat>全屏显示(4:3)</PresentationFormat>
  <Paragraphs>15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1005</cp:revision>
  <dcterms:created xsi:type="dcterms:W3CDTF">2009-02-11T05:37:22Z</dcterms:created>
  <dcterms:modified xsi:type="dcterms:W3CDTF">2012-12-11T10:41:46Z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