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1" name="Group 378"/>
          <p:cNvGrpSpPr>
            <a:grpSpLocks/>
          </p:cNvGrpSpPr>
          <p:nvPr/>
        </p:nvGrpSpPr>
        <p:grpSpPr bwMode="auto">
          <a:xfrm>
            <a:off x="899592" y="1245393"/>
            <a:ext cx="7343775" cy="4487863"/>
            <a:chOff x="431" y="663"/>
            <a:chExt cx="4900" cy="2994"/>
          </a:xfrm>
        </p:grpSpPr>
        <p:sp>
          <p:nvSpPr>
            <p:cNvPr id="92" name="AutoShape 379"/>
            <p:cNvSpPr>
              <a:spLocks noChangeArrowheads="1"/>
            </p:cNvSpPr>
            <p:nvPr/>
          </p:nvSpPr>
          <p:spPr bwMode="auto">
            <a:xfrm>
              <a:off x="431" y="709"/>
              <a:ext cx="908" cy="2494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FF0000">
                    <a:gamma/>
                    <a:shade val="46275"/>
                    <a:invGamma/>
                  </a:srgbClr>
                </a:gs>
                <a:gs pos="100000">
                  <a:srgbClr val="FF0000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93" name="AutoShape 380"/>
            <p:cNvSpPr>
              <a:spLocks noChangeArrowheads="1"/>
            </p:cNvSpPr>
            <p:nvPr/>
          </p:nvSpPr>
          <p:spPr bwMode="auto">
            <a:xfrm>
              <a:off x="1429" y="1117"/>
              <a:ext cx="908" cy="2085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FF2800">
                    <a:gamma/>
                    <a:shade val="46275"/>
                    <a:invGamma/>
                  </a:srgbClr>
                </a:gs>
                <a:gs pos="100000">
                  <a:srgbClr val="FF2800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94" name="AutoShape 381"/>
            <p:cNvSpPr>
              <a:spLocks noChangeArrowheads="1"/>
            </p:cNvSpPr>
            <p:nvPr/>
          </p:nvSpPr>
          <p:spPr bwMode="auto">
            <a:xfrm>
              <a:off x="2427" y="1117"/>
              <a:ext cx="909" cy="2085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FF5000">
                    <a:gamma/>
                    <a:shade val="46275"/>
                    <a:invGamma/>
                  </a:srgbClr>
                </a:gs>
                <a:gs pos="100000">
                  <a:srgbClr val="FF5000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95" name="AutoShape 382"/>
            <p:cNvSpPr>
              <a:spLocks noChangeArrowheads="1"/>
            </p:cNvSpPr>
            <p:nvPr/>
          </p:nvSpPr>
          <p:spPr bwMode="auto">
            <a:xfrm>
              <a:off x="3425" y="1117"/>
              <a:ext cx="908" cy="2085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rgbClr val="FF7800">
                    <a:gamma/>
                    <a:shade val="46275"/>
                    <a:invGamma/>
                  </a:srgbClr>
                </a:gs>
                <a:gs pos="100000">
                  <a:srgbClr val="FF7800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96" name="AutoShape 383"/>
            <p:cNvSpPr>
              <a:spLocks noChangeArrowheads="1"/>
            </p:cNvSpPr>
            <p:nvPr/>
          </p:nvSpPr>
          <p:spPr bwMode="auto">
            <a:xfrm>
              <a:off x="4423" y="1117"/>
              <a:ext cx="908" cy="2495"/>
            </a:xfrm>
            <a:prstGeom prst="roundRect">
              <a:avLst>
                <a:gd name="adj" fmla="val 7106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97" name="AutoShape 384"/>
            <p:cNvSpPr>
              <a:spLocks noChangeArrowheads="1"/>
            </p:cNvSpPr>
            <p:nvPr/>
          </p:nvSpPr>
          <p:spPr bwMode="auto">
            <a:xfrm>
              <a:off x="1429" y="663"/>
              <a:ext cx="3900" cy="363"/>
            </a:xfrm>
            <a:prstGeom prst="leftArrow">
              <a:avLst>
                <a:gd name="adj1" fmla="val 53944"/>
                <a:gd name="adj2" fmla="val 89731"/>
              </a:avLst>
            </a:prstGeom>
            <a:solidFill>
              <a:schemeClr val="tx1">
                <a:alpha val="50195"/>
              </a:schemeClr>
            </a:solidFill>
            <a:ln w="19050" cap="rnd" algn="ctr">
              <a:solidFill>
                <a:schemeClr val="bg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98" name="WordArt 385"/>
            <p:cNvSpPr>
              <a:spLocks noChangeArrowheads="1" noChangeShapeType="1" noTextEdit="1"/>
            </p:cNvSpPr>
            <p:nvPr/>
          </p:nvSpPr>
          <p:spPr bwMode="auto">
            <a:xfrm>
              <a:off x="1746" y="799"/>
              <a:ext cx="1542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000" b="1" kern="10" spc="-50">
                  <a:solidFill>
                    <a:schemeClr val="bg1"/>
                  </a:solidFill>
                  <a:latin typeface="Arial"/>
                  <a:cs typeface="Arial"/>
                </a:rPr>
                <a:t>CLICK TO ADD CONTENTS</a:t>
              </a:r>
              <a:endParaRPr lang="zh-CN" altLang="en-US" sz="1000" b="1" kern="10" spc="-5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99" name="AutoShape 386"/>
            <p:cNvSpPr>
              <a:spLocks noChangeArrowheads="1"/>
            </p:cNvSpPr>
            <p:nvPr/>
          </p:nvSpPr>
          <p:spPr bwMode="auto">
            <a:xfrm rot="10800000">
              <a:off x="432" y="3294"/>
              <a:ext cx="3900" cy="363"/>
            </a:xfrm>
            <a:prstGeom prst="leftArrow">
              <a:avLst>
                <a:gd name="adj1" fmla="val 53944"/>
                <a:gd name="adj2" fmla="val 89731"/>
              </a:avLst>
            </a:prstGeom>
            <a:solidFill>
              <a:schemeClr val="tx1">
                <a:alpha val="50195"/>
              </a:schemeClr>
            </a:solidFill>
            <a:ln w="19050" cap="rnd" algn="ctr">
              <a:solidFill>
                <a:schemeClr val="bg1"/>
              </a:solidFill>
              <a:prstDash val="sysDot"/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ko-KR" altLang="en-US"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37" name="WordArt 387"/>
            <p:cNvSpPr>
              <a:spLocks noChangeArrowheads="1" noChangeShapeType="1" noTextEdit="1"/>
            </p:cNvSpPr>
            <p:nvPr/>
          </p:nvSpPr>
          <p:spPr bwMode="auto">
            <a:xfrm>
              <a:off x="2473" y="3430"/>
              <a:ext cx="1542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000" b="1" kern="10" spc="-50">
                  <a:solidFill>
                    <a:schemeClr val="bg1"/>
                  </a:solidFill>
                  <a:latin typeface="Arial"/>
                  <a:cs typeface="Arial"/>
                </a:rPr>
                <a:t>CLICK TO ADD CONTENTS</a:t>
              </a:r>
              <a:endParaRPr lang="zh-CN" altLang="en-US" sz="1000" b="1" kern="10" spc="-5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grpSp>
          <p:nvGrpSpPr>
            <p:cNvPr id="138" name="Group 388"/>
            <p:cNvGrpSpPr>
              <a:grpSpLocks/>
            </p:cNvGrpSpPr>
            <p:nvPr/>
          </p:nvGrpSpPr>
          <p:grpSpPr bwMode="auto">
            <a:xfrm>
              <a:off x="567" y="845"/>
              <a:ext cx="635" cy="568"/>
              <a:chOff x="3969" y="3294"/>
              <a:chExt cx="635" cy="568"/>
            </a:xfrm>
          </p:grpSpPr>
          <p:sp>
            <p:nvSpPr>
              <p:cNvPr id="151" name="WordArt 3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294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152" name="WordArt 3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539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01.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02.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03. CONTENTS</a:t>
                </a:r>
                <a:endParaRPr lang="zh-CN" altLang="en-US" sz="800" b="1" kern="10" spc="-4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139" name="Group 391"/>
            <p:cNvGrpSpPr>
              <a:grpSpLocks/>
            </p:cNvGrpSpPr>
            <p:nvPr/>
          </p:nvGrpSpPr>
          <p:grpSpPr bwMode="auto">
            <a:xfrm>
              <a:off x="1565" y="1253"/>
              <a:ext cx="635" cy="568"/>
              <a:chOff x="3969" y="3294"/>
              <a:chExt cx="635" cy="568"/>
            </a:xfrm>
          </p:grpSpPr>
          <p:sp>
            <p:nvSpPr>
              <p:cNvPr id="149" name="WordArt 3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294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150" name="WordArt 3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539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01.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02.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03. CONTENTS</a:t>
                </a:r>
                <a:endParaRPr lang="zh-CN" altLang="en-US" sz="800" b="1" kern="10" spc="-4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140" name="Group 394"/>
            <p:cNvGrpSpPr>
              <a:grpSpLocks/>
            </p:cNvGrpSpPr>
            <p:nvPr/>
          </p:nvGrpSpPr>
          <p:grpSpPr bwMode="auto">
            <a:xfrm>
              <a:off x="2563" y="1253"/>
              <a:ext cx="635" cy="568"/>
              <a:chOff x="3969" y="3294"/>
              <a:chExt cx="635" cy="568"/>
            </a:xfrm>
          </p:grpSpPr>
          <p:sp>
            <p:nvSpPr>
              <p:cNvPr id="147" name="WordArt 39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294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148" name="WordArt 39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539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01.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02.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03. CONTENTS</a:t>
                </a:r>
                <a:endParaRPr lang="zh-CN" altLang="en-US" sz="800" b="1" kern="10" spc="-4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141" name="Group 397"/>
            <p:cNvGrpSpPr>
              <a:grpSpLocks/>
            </p:cNvGrpSpPr>
            <p:nvPr/>
          </p:nvGrpSpPr>
          <p:grpSpPr bwMode="auto">
            <a:xfrm>
              <a:off x="3560" y="1253"/>
              <a:ext cx="635" cy="568"/>
              <a:chOff x="3969" y="3294"/>
              <a:chExt cx="635" cy="568"/>
            </a:xfrm>
          </p:grpSpPr>
          <p:sp>
            <p:nvSpPr>
              <p:cNvPr id="145" name="WordArt 39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294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146" name="WordArt 39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539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01.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02.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03. CONTENTS</a:t>
                </a:r>
                <a:endParaRPr lang="zh-CN" altLang="en-US" sz="800" b="1" kern="10" spc="-4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142" name="Group 400"/>
            <p:cNvGrpSpPr>
              <a:grpSpLocks/>
            </p:cNvGrpSpPr>
            <p:nvPr/>
          </p:nvGrpSpPr>
          <p:grpSpPr bwMode="auto">
            <a:xfrm>
              <a:off x="4558" y="1253"/>
              <a:ext cx="635" cy="568"/>
              <a:chOff x="3969" y="3294"/>
              <a:chExt cx="635" cy="568"/>
            </a:xfrm>
          </p:grpSpPr>
          <p:sp>
            <p:nvSpPr>
              <p:cNvPr id="143" name="WordArt 40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294"/>
                <a:ext cx="635" cy="19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144" name="WordArt 40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69" y="3539"/>
                <a:ext cx="635" cy="32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01.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02. CONTENTS</a:t>
                </a:r>
              </a:p>
              <a:p>
                <a:pPr algn="ctr"/>
                <a:r>
                  <a:rPr lang="fr-FR" altLang="zh-CN" sz="800" b="1" kern="10" spc="-40">
                    <a:solidFill>
                      <a:schemeClr val="bg1"/>
                    </a:solidFill>
                    <a:latin typeface="Arial"/>
                    <a:cs typeface="Arial"/>
                  </a:rPr>
                  <a:t>03. CONTENTS</a:t>
                </a:r>
                <a:endParaRPr lang="zh-CN" altLang="en-US" sz="800" b="1" kern="10" spc="-4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20001</TotalTime>
  <Words>64</Words>
  <Application>Microsoft Office PowerPoint</Application>
  <PresentationFormat>全屏显示(4:3)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1007</cp:revision>
  <dcterms:created xsi:type="dcterms:W3CDTF">2009-02-11T05:37:22Z</dcterms:created>
  <dcterms:modified xsi:type="dcterms:W3CDTF">2012-12-11T11:08:01Z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