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44D00-9B00-4BAE-9060-EFB06CB747D6}" type="datetimeFigureOut">
              <a:rPr lang="zh-CN" altLang="en-US" smtClean="0"/>
              <a:t>2012/12/8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C974F-259C-4D76-B619-14FAF7277FF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命名-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8032" y="1256556"/>
            <a:ext cx="7772400" cy="1470025"/>
          </a:xfrm>
        </p:spPr>
        <p:txBody>
          <a:bodyPr/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隶书简" pitchFamily="49" charset="-122"/>
                <a:ea typeface="汉仪小隶书简" pitchFamily="49" charset="-122"/>
              </a:rPr>
              <a:t>第一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隶书简" pitchFamily="49" charset="-122"/>
                <a:ea typeface="汉仪小隶书简" pitchFamily="49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隶书简" pitchFamily="49" charset="-122"/>
                <a:ea typeface="汉仪小隶书简" pitchFamily="49" charset="-122"/>
              </a:rPr>
              <a:t>模板网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小隶书简" pitchFamily="49" charset="-122"/>
              <a:ea typeface="汉仪小隶书简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6104" y="2396480"/>
            <a:ext cx="6400800" cy="1752600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小隶书简" pitchFamily="49" charset="-122"/>
                <a:ea typeface="汉仪小隶书简" pitchFamily="49" charset="-122"/>
              </a:rPr>
              <a:t>www.1ppt.com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小隶书简" pitchFamily="49" charset="-122"/>
              <a:ea typeface="汉仪小隶书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命名-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命名-5副本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</Words>
  <Application>Microsoft Office PowerPoint</Application>
  <PresentationFormat>全屏显示(4:3)</PresentationFormat>
  <Paragraphs>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第一PPT模板网</vt:lpstr>
      <vt:lpstr>PowerPoint 演示文稿</vt:lpstr>
      <vt:lpstr>PowerPoint 演示文稿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jccook</cp:lastModifiedBy>
  <cp:revision>3</cp:revision>
  <dcterms:created xsi:type="dcterms:W3CDTF">2010-11-20T05:01:16Z</dcterms:created>
  <dcterms:modified xsi:type="dcterms:W3CDTF">2012-12-08T03:27:24Z</dcterms:modified>
</cp:coreProperties>
</file>