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45" r:id="rId2"/>
  </p:sldMasterIdLst>
  <p:notesMasterIdLst>
    <p:notesMasterId r:id="rId7"/>
  </p:notesMasterIdLst>
  <p:sldIdLst>
    <p:sldId id="294" r:id="rId3"/>
    <p:sldId id="295" r:id="rId4"/>
    <p:sldId id="280" r:id="rId5"/>
    <p:sldId id="308" r:id="rId6"/>
  </p:sldIdLst>
  <p:sldSz cx="9144000" cy="6858000" type="screen4x3"/>
  <p:notesSz cx="6858000" cy="9144000"/>
  <p:embeddedFontLst>
    <p:embeddedFont>
      <p:font typeface="黑体" pitchFamily="49" charset="-122"/>
      <p:regular r:id="rId8"/>
    </p:embeddedFont>
    <p:embeddedFont>
      <p:font typeface="MS PGothic" pitchFamily="34" charset="-128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7CBFF"/>
    <a:srgbClr val="BDEEFF"/>
    <a:srgbClr val="8BE1FF"/>
    <a:srgbClr val="0CBD03"/>
    <a:srgbClr val="EAEAEA"/>
    <a:srgbClr val="6EFF01"/>
    <a:srgbClr val="9AFF50"/>
    <a:srgbClr val="0FEA04"/>
    <a:srgbClr val="CFFFAB"/>
    <a:srgbClr val="AEFF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15" autoAdjust="0"/>
    <p:restoredTop sz="73333" autoAdjust="0"/>
  </p:normalViewPr>
  <p:slideViewPr>
    <p:cSldViewPr>
      <p:cViewPr>
        <p:scale>
          <a:sx n="80" d="100"/>
          <a:sy n="80" d="100"/>
        </p:scale>
        <p:origin x="-1074" y="-204"/>
      </p:cViewPr>
      <p:guideLst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383820-61FF-424A-BE24-3D6064086127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65B4B-A55F-4CC1-B383-8C82ABF5EB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145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1BE61-BE8C-4A4D-9EE1-1A3832DD56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308C7-4B2F-4A00-A219-EA9A69ED92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5264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work\第二\大桥\未标题-9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518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work\第二\大桥\未标题-9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882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1BC22-0999-4135-8073-8C969303C8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421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1EF08-A6F2-4D24-8279-4DDEA9F6A78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35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5718E-073F-44DB-BDB2-04344BC628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5097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DC8AE-4A61-4E04-B49F-76AEED58CEA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0018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46E6D-DE43-4DD3-93D9-0697CFD4BF2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362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work\第二\大桥\未标题-9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35A2A-41E9-4930-8E1F-7081D8838B1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345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1BE61-BE8C-4A4D-9EE1-1A3832DD566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7498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308C7-4B2F-4A00-A219-EA9A69ED924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336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work\第二\大桥\未标题-9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1BC22-0999-4135-8073-8C969303C8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1EF08-A6F2-4D24-8279-4DDEA9F6A7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5718E-073F-44DB-BDB2-04344BC628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DC8AE-4A61-4E04-B49F-76AEED58CE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46E6D-DE43-4DD3-93D9-0697CFD4BF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35A2A-41E9-4930-8E1F-7081D8838B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5FF451B2-0B1E-4886-BD20-3134A35C61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5FF451B2-0B1E-4886-BD20-3134A35C61E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498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work\第二\大桥\未标题-1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F:\work\第二\大桥\未标题-2副本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4138"/>
            <a:ext cx="9145588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F:\work\第二\大桥\未标题-3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8863"/>
            <a:ext cx="9145588" cy="169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F:\work\第二\大桥\未标题-4副本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0338"/>
            <a:ext cx="914558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F:\work\第二\大桥\未标题-5副本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>
                  <a:alpha val="75686"/>
                </a:srgbClr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19400"/>
            <a:ext cx="8610600" cy="3505200"/>
          </a:xfrm>
          <a:prstGeom prst="rect">
            <a:avLst/>
          </a:prstGeom>
          <a:noFill/>
          <a:ln>
            <a:noFill/>
          </a:ln>
          <a:effectLst>
            <a:reflection endPos="65000" dist="50800" dir="5400000" sy="-100000" algn="bl" rotWithShape="0"/>
          </a:effectLst>
        </p:spPr>
      </p:pic>
      <p:pic>
        <p:nvPicPr>
          <p:cNvPr id="24583" name="Picture 7" descr="F:\work\第二\大桥\未标题-6副本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7776" r="2518" b="56677"/>
          <a:stretch>
            <a:fillRect/>
          </a:stretch>
        </p:blipFill>
        <p:spPr bwMode="auto">
          <a:xfrm>
            <a:off x="304800" y="533400"/>
            <a:ext cx="8610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 descr="F:\work\第二\大桥\未标题-7副本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0"/>
            <a:ext cx="2667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9" descr="F:\work\第二\大桥\未标题-8副本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0"/>
            <a:ext cx="1905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14338" y="914400"/>
            <a:ext cx="6248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第一</a:t>
            </a:r>
            <a:r>
              <a:rPr lang="en-US" altLang="zh-CN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模板网</a:t>
            </a:r>
            <a:endParaRPr lang="zh-CN" altLang="en-US" sz="3200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514600" y="1744662"/>
            <a:ext cx="4191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0" y="4283063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制作人：姓名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64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3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30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10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6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100"/>
                            </p:stCondLst>
                            <p:childTnLst>
                              <p:par>
                                <p:cTn id="4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2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1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6"/>
          <p:cNvSpPr txBox="1">
            <a:spLocks noChangeArrowheads="1"/>
          </p:cNvSpPr>
          <p:nvPr/>
        </p:nvSpPr>
        <p:spPr bwMode="auto">
          <a:xfrm>
            <a:off x="7315200" y="304800"/>
            <a:ext cx="16557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450283" y="1661661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gray">
          <a:xfrm>
            <a:off x="755083" y="1966461"/>
            <a:ext cx="3200400" cy="3200400"/>
          </a:xfrm>
          <a:prstGeom prst="ellipse">
            <a:avLst/>
          </a:prstGeom>
          <a:solidFill>
            <a:srgbClr val="92D050"/>
          </a:solidFill>
          <a:ln w="28575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3105548" y="1966461"/>
            <a:ext cx="4840854" cy="500063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</a:schemeClr>
          </a:soli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r>
              <a:rPr lang="en-US" altLang="zh-CN" b="1" dirty="0" smtClean="0">
                <a:solidFill>
                  <a:srgbClr val="000000"/>
                </a:solidFill>
                <a:ea typeface="宋体" charset="-122"/>
              </a:rPr>
              <a:t>1</a:t>
            </a:r>
            <a:r>
              <a:rPr lang="zh-CN" altLang="en-US" b="1" dirty="0" smtClean="0">
                <a:solidFill>
                  <a:srgbClr val="000000"/>
                </a:solidFill>
                <a:ea typeface="宋体" charset="-122"/>
              </a:rPr>
              <a:t>文字内容</a:t>
            </a:r>
            <a:endParaRPr lang="en-US" altLang="zh-CN" b="1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3493975" y="2854325"/>
            <a:ext cx="5196454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b="1" dirty="0" smtClean="0">
                <a:solidFill>
                  <a:srgbClr val="000000"/>
                </a:solidFill>
                <a:ea typeface="宋体" charset="-122"/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ea typeface="宋体" charset="-122"/>
              </a:rPr>
              <a:t>文字内容</a:t>
            </a:r>
            <a:endParaRPr lang="en-US" altLang="zh-CN" b="1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3493975" y="3733800"/>
            <a:ext cx="4624954" cy="50006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n-US" altLang="zh-CN" b="1" dirty="0" smtClean="0">
                <a:solidFill>
                  <a:srgbClr val="000000"/>
                </a:solidFill>
                <a:ea typeface="宋体" charset="-122"/>
              </a:rPr>
              <a:t>3</a:t>
            </a:r>
            <a:r>
              <a:rPr lang="zh-CN" altLang="en-US" b="1" dirty="0" smtClean="0">
                <a:solidFill>
                  <a:srgbClr val="000000"/>
                </a:solidFill>
                <a:ea typeface="宋体" charset="-122"/>
              </a:rPr>
              <a:t>文字内容</a:t>
            </a:r>
            <a:endParaRPr lang="en-US" altLang="zh-CN" b="1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gray">
          <a:xfrm>
            <a:off x="1066800" y="3243495"/>
            <a:ext cx="2280650" cy="6463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zh-CN" altLang="en-US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目录</a:t>
            </a:r>
            <a:endParaRPr lang="en-US" altLang="zh-CN" sz="36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3200798" y="4639360"/>
            <a:ext cx="4624954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4</a:t>
            </a:r>
            <a:r>
              <a:rPr lang="zh-CN" altLang="en-US" dirty="0" smtClean="0">
                <a:solidFill>
                  <a:srgbClr val="000000"/>
                </a:solidFill>
              </a:rPr>
              <a:t>文字内容</a:t>
            </a:r>
            <a:endParaRPr lang="en-US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91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8200" y="2046639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文字内容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62600" y="228599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栏目标题</a:t>
            </a:r>
            <a:endParaRPr lang="zh-CN" altLang="en-US" sz="2400" b="1" dirty="0"/>
          </a:p>
        </p:txBody>
      </p:sp>
      <p:sp>
        <p:nvSpPr>
          <p:cNvPr id="5" name="Rektangel 6"/>
          <p:cNvSpPr/>
          <p:nvPr/>
        </p:nvSpPr>
        <p:spPr bwMode="auto">
          <a:xfrm>
            <a:off x="190500" y="990600"/>
            <a:ext cx="8783894" cy="342900"/>
          </a:xfrm>
          <a:prstGeom prst="rect">
            <a:avLst/>
          </a:prstGeom>
          <a:gradFill>
            <a:gsLst>
              <a:gs pos="0">
                <a:schemeClr val="accent1">
                  <a:lumMod val="10000"/>
                </a:schemeClr>
              </a:gs>
              <a:gs pos="100000">
                <a:schemeClr val="accent1">
                  <a:lumMod val="7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a-DK" altLang="zh-CN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7" name="Rektangel 8"/>
          <p:cNvSpPr/>
          <p:nvPr/>
        </p:nvSpPr>
        <p:spPr bwMode="auto">
          <a:xfrm>
            <a:off x="190500" y="1143000"/>
            <a:ext cx="8783894" cy="381000"/>
          </a:xfrm>
          <a:prstGeom prst="rect">
            <a:avLst/>
          </a:prstGeom>
          <a:gradFill>
            <a:gsLst>
              <a:gs pos="0">
                <a:srgbClr val="78F8FF"/>
              </a:gs>
              <a:gs pos="100000">
                <a:srgbClr val="1F88C8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a-DK" altLang="zh-CN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8" name="Rektangel 6"/>
          <p:cNvSpPr/>
          <p:nvPr/>
        </p:nvSpPr>
        <p:spPr bwMode="auto">
          <a:xfrm>
            <a:off x="191728" y="6324600"/>
            <a:ext cx="8782665" cy="342900"/>
          </a:xfrm>
          <a:prstGeom prst="rect">
            <a:avLst/>
          </a:prstGeom>
          <a:gradFill>
            <a:gsLst>
              <a:gs pos="0">
                <a:schemeClr val="accent1">
                  <a:lumMod val="10000"/>
                </a:schemeClr>
              </a:gs>
              <a:gs pos="100000">
                <a:schemeClr val="accent1">
                  <a:lumMod val="7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a-DK" altLang="zh-CN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6" name="Rektangel 8"/>
          <p:cNvSpPr/>
          <p:nvPr/>
        </p:nvSpPr>
        <p:spPr bwMode="auto">
          <a:xfrm>
            <a:off x="201561" y="6115050"/>
            <a:ext cx="8782665" cy="381000"/>
          </a:xfrm>
          <a:prstGeom prst="rect">
            <a:avLst/>
          </a:prstGeom>
          <a:gradFill>
            <a:gsLst>
              <a:gs pos="100000">
                <a:srgbClr val="78F8FF"/>
              </a:gs>
              <a:gs pos="0">
                <a:srgbClr val="1F88C8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a-DK" altLang="zh-CN">
              <a:solidFill>
                <a:srgbClr val="FFFFFF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266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7" grpId="0" animBg="1"/>
      <p:bldP spid="8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2799" y="3276600"/>
            <a:ext cx="2209801" cy="6858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cap="all" dirty="0" smtClean="0">
                <a:ln w="0"/>
                <a:gradFill>
                  <a:gsLst>
                    <a:gs pos="100000">
                      <a:srgbClr val="78F8FF"/>
                    </a:gs>
                    <a:gs pos="0">
                      <a:srgbClr val="1F88C8"/>
                    </a:gs>
                  </a:gsLst>
                  <a:lin ang="16200000" scaled="0"/>
                </a:gradFill>
                <a:effectLst>
                  <a:reflection blurRad="12700" stA="50000" endPos="50000" dist="5000" dir="5400000" sy="-100000" rotWithShape="0"/>
                </a:effectLst>
              </a:rPr>
              <a:t>谢谢</a:t>
            </a:r>
            <a:endParaRPr lang="zh-CN" altLang="en-US" sz="9600" b="1" cap="all" dirty="0">
              <a:ln w="0"/>
              <a:gradFill>
                <a:gsLst>
                  <a:gs pos="100000">
                    <a:srgbClr val="78F8FF"/>
                  </a:gs>
                  <a:gs pos="0">
                    <a:srgbClr val="1F88C8"/>
                  </a:gs>
                </a:gsLst>
                <a:lin ang="16200000" scaled="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880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1717</TotalTime>
  <Words>27</Words>
  <Application>Microsoft Office PowerPoint</Application>
  <PresentationFormat>全屏显示(4:3)</PresentationFormat>
  <Paragraphs>12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黑体</vt:lpstr>
      <vt:lpstr>MS PGothic</vt:lpstr>
      <vt:lpstr>微软雅黑</vt:lpstr>
      <vt:lpstr>Calibri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jccook</cp:lastModifiedBy>
  <cp:revision>133</cp:revision>
  <cp:lastPrinted>1601-01-01T00:00:00Z</cp:lastPrinted>
  <dcterms:created xsi:type="dcterms:W3CDTF">1601-01-01T00:00:00Z</dcterms:created>
  <dcterms:modified xsi:type="dcterms:W3CDTF">2012-12-08T02:41:33Z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