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0000"/>
    <a:srgbClr val="EE0000"/>
    <a:srgbClr val="EF5353"/>
    <a:srgbClr val="FF6600"/>
    <a:srgbClr val="800000"/>
    <a:srgbClr val="FFCDCE"/>
    <a:srgbClr val="FF7C80"/>
    <a:srgbClr val="CC0000"/>
    <a:srgbClr val="FF5B5B"/>
    <a:srgbClr val="EDC1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gradFill flip="none" rotWithShape="1">
          <a:gsLst>
            <a:gs pos="0">
              <a:srgbClr val="EDC1B5"/>
            </a:gs>
            <a:gs pos="33000">
              <a:srgbClr val="CC0000"/>
            </a:gs>
            <a:gs pos="100000">
              <a:srgbClr val="800000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 userDrawn="1"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矩形 7"/>
            <p:cNvSpPr/>
            <p:nvPr userDrawn="1"/>
          </p:nvSpPr>
          <p:spPr>
            <a:xfrm>
              <a:off x="0" y="0"/>
              <a:ext cx="108000" cy="6858000"/>
            </a:xfrm>
            <a:prstGeom prst="rect">
              <a:avLst/>
            </a:prstGeom>
            <a:solidFill>
              <a:srgbClr val="8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 userDrawn="1"/>
          </p:nvSpPr>
          <p:spPr>
            <a:xfrm>
              <a:off x="237789" y="0"/>
              <a:ext cx="108000" cy="6858000"/>
            </a:xfrm>
            <a:prstGeom prst="rect">
              <a:avLst/>
            </a:prstGeom>
            <a:solidFill>
              <a:srgbClr val="8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 userDrawn="1"/>
          </p:nvSpPr>
          <p:spPr>
            <a:xfrm>
              <a:off x="475578" y="0"/>
              <a:ext cx="108000" cy="6858000"/>
            </a:xfrm>
            <a:prstGeom prst="rect">
              <a:avLst/>
            </a:prstGeom>
            <a:solidFill>
              <a:srgbClr val="8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 userDrawn="1"/>
          </p:nvSpPr>
          <p:spPr>
            <a:xfrm>
              <a:off x="713367" y="0"/>
              <a:ext cx="108000" cy="6858000"/>
            </a:xfrm>
            <a:prstGeom prst="rect">
              <a:avLst/>
            </a:prstGeom>
            <a:solidFill>
              <a:srgbClr val="8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 userDrawn="1"/>
          </p:nvSpPr>
          <p:spPr>
            <a:xfrm>
              <a:off x="951156" y="0"/>
              <a:ext cx="108000" cy="6858000"/>
            </a:xfrm>
            <a:prstGeom prst="rect">
              <a:avLst/>
            </a:prstGeom>
            <a:solidFill>
              <a:srgbClr val="8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 userDrawn="1"/>
          </p:nvSpPr>
          <p:spPr>
            <a:xfrm>
              <a:off x="1188945" y="0"/>
              <a:ext cx="108000" cy="6858000"/>
            </a:xfrm>
            <a:prstGeom prst="rect">
              <a:avLst/>
            </a:prstGeom>
            <a:solidFill>
              <a:srgbClr val="8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1426734" y="0"/>
              <a:ext cx="108000" cy="6858000"/>
            </a:xfrm>
            <a:prstGeom prst="rect">
              <a:avLst/>
            </a:prstGeom>
            <a:solidFill>
              <a:srgbClr val="8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 userDrawn="1"/>
          </p:nvSpPr>
          <p:spPr>
            <a:xfrm>
              <a:off x="1664523" y="0"/>
              <a:ext cx="108000" cy="6858000"/>
            </a:xfrm>
            <a:prstGeom prst="rect">
              <a:avLst/>
            </a:prstGeom>
            <a:solidFill>
              <a:srgbClr val="8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 userDrawn="1"/>
          </p:nvSpPr>
          <p:spPr>
            <a:xfrm>
              <a:off x="1902312" y="0"/>
              <a:ext cx="108000" cy="6858000"/>
            </a:xfrm>
            <a:prstGeom prst="rect">
              <a:avLst/>
            </a:prstGeom>
            <a:solidFill>
              <a:srgbClr val="8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 userDrawn="1"/>
          </p:nvSpPr>
          <p:spPr>
            <a:xfrm>
              <a:off x="2140101" y="0"/>
              <a:ext cx="108000" cy="6858000"/>
            </a:xfrm>
            <a:prstGeom prst="rect">
              <a:avLst/>
            </a:prstGeom>
            <a:solidFill>
              <a:srgbClr val="8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 userDrawn="1"/>
          </p:nvSpPr>
          <p:spPr>
            <a:xfrm>
              <a:off x="2377890" y="0"/>
              <a:ext cx="108000" cy="6858000"/>
            </a:xfrm>
            <a:prstGeom prst="rect">
              <a:avLst/>
            </a:prstGeom>
            <a:solidFill>
              <a:srgbClr val="8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 userDrawn="1"/>
          </p:nvSpPr>
          <p:spPr>
            <a:xfrm>
              <a:off x="2615679" y="0"/>
              <a:ext cx="108000" cy="6858000"/>
            </a:xfrm>
            <a:prstGeom prst="rect">
              <a:avLst/>
            </a:prstGeom>
            <a:solidFill>
              <a:srgbClr val="8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 userDrawn="1"/>
          </p:nvSpPr>
          <p:spPr>
            <a:xfrm>
              <a:off x="2853468" y="0"/>
              <a:ext cx="108000" cy="6858000"/>
            </a:xfrm>
            <a:prstGeom prst="rect">
              <a:avLst/>
            </a:prstGeom>
            <a:solidFill>
              <a:srgbClr val="8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 userDrawn="1"/>
          </p:nvSpPr>
          <p:spPr>
            <a:xfrm>
              <a:off x="3091257" y="0"/>
              <a:ext cx="108000" cy="6858000"/>
            </a:xfrm>
            <a:prstGeom prst="rect">
              <a:avLst/>
            </a:prstGeom>
            <a:solidFill>
              <a:srgbClr val="8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 userDrawn="1"/>
          </p:nvSpPr>
          <p:spPr>
            <a:xfrm>
              <a:off x="3329046" y="0"/>
              <a:ext cx="108000" cy="6858000"/>
            </a:xfrm>
            <a:prstGeom prst="rect">
              <a:avLst/>
            </a:prstGeom>
            <a:solidFill>
              <a:srgbClr val="8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 userDrawn="1"/>
          </p:nvSpPr>
          <p:spPr>
            <a:xfrm>
              <a:off x="3566835" y="0"/>
              <a:ext cx="108000" cy="6858000"/>
            </a:xfrm>
            <a:prstGeom prst="rect">
              <a:avLst/>
            </a:prstGeom>
            <a:solidFill>
              <a:srgbClr val="8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 userDrawn="1"/>
          </p:nvSpPr>
          <p:spPr>
            <a:xfrm>
              <a:off x="3804624" y="0"/>
              <a:ext cx="108000" cy="6858000"/>
            </a:xfrm>
            <a:prstGeom prst="rect">
              <a:avLst/>
            </a:prstGeom>
            <a:solidFill>
              <a:srgbClr val="8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 userDrawn="1"/>
          </p:nvSpPr>
          <p:spPr>
            <a:xfrm>
              <a:off x="4042413" y="0"/>
              <a:ext cx="108000" cy="6858000"/>
            </a:xfrm>
            <a:prstGeom prst="rect">
              <a:avLst/>
            </a:prstGeom>
            <a:solidFill>
              <a:srgbClr val="8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 userDrawn="1"/>
          </p:nvSpPr>
          <p:spPr>
            <a:xfrm>
              <a:off x="4280202" y="0"/>
              <a:ext cx="108000" cy="6858000"/>
            </a:xfrm>
            <a:prstGeom prst="rect">
              <a:avLst/>
            </a:prstGeom>
            <a:solidFill>
              <a:srgbClr val="8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 userDrawn="1"/>
          </p:nvSpPr>
          <p:spPr>
            <a:xfrm>
              <a:off x="4517991" y="0"/>
              <a:ext cx="108000" cy="6858000"/>
            </a:xfrm>
            <a:prstGeom prst="rect">
              <a:avLst/>
            </a:prstGeom>
            <a:solidFill>
              <a:srgbClr val="8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 userDrawn="1"/>
          </p:nvSpPr>
          <p:spPr>
            <a:xfrm>
              <a:off x="4755780" y="0"/>
              <a:ext cx="108000" cy="6858000"/>
            </a:xfrm>
            <a:prstGeom prst="rect">
              <a:avLst/>
            </a:prstGeom>
            <a:solidFill>
              <a:srgbClr val="8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 userDrawn="1"/>
          </p:nvSpPr>
          <p:spPr>
            <a:xfrm>
              <a:off x="4993569" y="0"/>
              <a:ext cx="108000" cy="6858000"/>
            </a:xfrm>
            <a:prstGeom prst="rect">
              <a:avLst/>
            </a:prstGeom>
            <a:solidFill>
              <a:srgbClr val="8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 userDrawn="1"/>
          </p:nvSpPr>
          <p:spPr>
            <a:xfrm>
              <a:off x="5231358" y="0"/>
              <a:ext cx="108000" cy="6858000"/>
            </a:xfrm>
            <a:prstGeom prst="rect">
              <a:avLst/>
            </a:prstGeom>
            <a:solidFill>
              <a:srgbClr val="8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 userDrawn="1"/>
          </p:nvSpPr>
          <p:spPr>
            <a:xfrm>
              <a:off x="5469147" y="0"/>
              <a:ext cx="108000" cy="6858000"/>
            </a:xfrm>
            <a:prstGeom prst="rect">
              <a:avLst/>
            </a:prstGeom>
            <a:solidFill>
              <a:srgbClr val="8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 userDrawn="1"/>
          </p:nvSpPr>
          <p:spPr>
            <a:xfrm>
              <a:off x="5706936" y="0"/>
              <a:ext cx="108000" cy="6858000"/>
            </a:xfrm>
            <a:prstGeom prst="rect">
              <a:avLst/>
            </a:prstGeom>
            <a:solidFill>
              <a:srgbClr val="8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 userDrawn="1"/>
          </p:nvSpPr>
          <p:spPr>
            <a:xfrm>
              <a:off x="5944725" y="0"/>
              <a:ext cx="108000" cy="6858000"/>
            </a:xfrm>
            <a:prstGeom prst="rect">
              <a:avLst/>
            </a:prstGeom>
            <a:solidFill>
              <a:srgbClr val="8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 userDrawn="1"/>
          </p:nvSpPr>
          <p:spPr>
            <a:xfrm>
              <a:off x="6182514" y="0"/>
              <a:ext cx="108000" cy="6858000"/>
            </a:xfrm>
            <a:prstGeom prst="rect">
              <a:avLst/>
            </a:prstGeom>
            <a:solidFill>
              <a:srgbClr val="8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 userDrawn="1"/>
          </p:nvSpPr>
          <p:spPr>
            <a:xfrm>
              <a:off x="6420303" y="0"/>
              <a:ext cx="108000" cy="6858000"/>
            </a:xfrm>
            <a:prstGeom prst="rect">
              <a:avLst/>
            </a:prstGeom>
            <a:solidFill>
              <a:srgbClr val="8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 userDrawn="1"/>
          </p:nvSpPr>
          <p:spPr>
            <a:xfrm>
              <a:off x="6658092" y="0"/>
              <a:ext cx="108000" cy="6858000"/>
            </a:xfrm>
            <a:prstGeom prst="rect">
              <a:avLst/>
            </a:prstGeom>
            <a:solidFill>
              <a:srgbClr val="8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 userDrawn="1"/>
          </p:nvSpPr>
          <p:spPr>
            <a:xfrm>
              <a:off x="6895881" y="0"/>
              <a:ext cx="108000" cy="6858000"/>
            </a:xfrm>
            <a:prstGeom prst="rect">
              <a:avLst/>
            </a:prstGeom>
            <a:solidFill>
              <a:srgbClr val="8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 userDrawn="1"/>
          </p:nvSpPr>
          <p:spPr>
            <a:xfrm>
              <a:off x="7133670" y="0"/>
              <a:ext cx="108000" cy="6858000"/>
            </a:xfrm>
            <a:prstGeom prst="rect">
              <a:avLst/>
            </a:prstGeom>
            <a:solidFill>
              <a:srgbClr val="8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 userDrawn="1"/>
          </p:nvSpPr>
          <p:spPr>
            <a:xfrm>
              <a:off x="7371459" y="0"/>
              <a:ext cx="108000" cy="6858000"/>
            </a:xfrm>
            <a:prstGeom prst="rect">
              <a:avLst/>
            </a:prstGeom>
            <a:solidFill>
              <a:srgbClr val="8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 userDrawn="1"/>
          </p:nvSpPr>
          <p:spPr>
            <a:xfrm>
              <a:off x="7609248" y="0"/>
              <a:ext cx="108000" cy="6858000"/>
            </a:xfrm>
            <a:prstGeom prst="rect">
              <a:avLst/>
            </a:prstGeom>
            <a:solidFill>
              <a:srgbClr val="8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 userDrawn="1"/>
          </p:nvSpPr>
          <p:spPr>
            <a:xfrm>
              <a:off x="7847037" y="0"/>
              <a:ext cx="108000" cy="6858000"/>
            </a:xfrm>
            <a:prstGeom prst="rect">
              <a:avLst/>
            </a:prstGeom>
            <a:solidFill>
              <a:srgbClr val="8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 userDrawn="1"/>
          </p:nvSpPr>
          <p:spPr>
            <a:xfrm>
              <a:off x="8084826" y="0"/>
              <a:ext cx="108000" cy="6858000"/>
            </a:xfrm>
            <a:prstGeom prst="rect">
              <a:avLst/>
            </a:prstGeom>
            <a:solidFill>
              <a:srgbClr val="8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 userDrawn="1"/>
          </p:nvSpPr>
          <p:spPr>
            <a:xfrm>
              <a:off x="8322615" y="0"/>
              <a:ext cx="108000" cy="6858000"/>
            </a:xfrm>
            <a:prstGeom prst="rect">
              <a:avLst/>
            </a:prstGeom>
            <a:solidFill>
              <a:srgbClr val="8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 userDrawn="1"/>
          </p:nvSpPr>
          <p:spPr>
            <a:xfrm>
              <a:off x="8560404" y="0"/>
              <a:ext cx="108000" cy="6858000"/>
            </a:xfrm>
            <a:prstGeom prst="rect">
              <a:avLst/>
            </a:prstGeom>
            <a:solidFill>
              <a:srgbClr val="8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 userDrawn="1"/>
          </p:nvSpPr>
          <p:spPr>
            <a:xfrm>
              <a:off x="8798193" y="0"/>
              <a:ext cx="108000" cy="6858000"/>
            </a:xfrm>
            <a:prstGeom prst="rect">
              <a:avLst/>
            </a:prstGeom>
            <a:solidFill>
              <a:srgbClr val="8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 userDrawn="1"/>
          </p:nvSpPr>
          <p:spPr>
            <a:xfrm>
              <a:off x="9036000" y="0"/>
              <a:ext cx="108000" cy="6858000"/>
            </a:xfrm>
            <a:prstGeom prst="rect">
              <a:avLst/>
            </a:prstGeom>
            <a:solidFill>
              <a:srgbClr val="8000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4" name="椭圆 53"/>
          <p:cNvSpPr/>
          <p:nvPr userDrawn="1"/>
        </p:nvSpPr>
        <p:spPr>
          <a:xfrm>
            <a:off x="1547664" y="0"/>
            <a:ext cx="6912768" cy="6858000"/>
          </a:xfrm>
          <a:prstGeom prst="ellipse">
            <a:avLst/>
          </a:prstGeom>
          <a:gradFill flip="none" rotWithShape="1">
            <a:gsLst>
              <a:gs pos="0">
                <a:srgbClr val="FFCDCE">
                  <a:alpha val="37000"/>
                </a:srgbClr>
              </a:gs>
              <a:gs pos="33000">
                <a:schemeClr val="bg1">
                  <a:alpha val="26000"/>
                </a:schemeClr>
              </a:gs>
              <a:gs pos="73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 userDrawn="1"/>
        </p:nvSpPr>
        <p:spPr>
          <a:xfrm>
            <a:off x="754321" y="4005064"/>
            <a:ext cx="7850127" cy="1368152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51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组合 84"/>
          <p:cNvGrpSpPr/>
          <p:nvPr userDrawn="1"/>
        </p:nvGrpSpPr>
        <p:grpSpPr>
          <a:xfrm>
            <a:off x="1809768" y="692696"/>
            <a:ext cx="5786568" cy="4104456"/>
            <a:chOff x="1403648" y="620688"/>
            <a:chExt cx="6264696" cy="4443596"/>
          </a:xfrm>
        </p:grpSpPr>
        <p:sp>
          <p:nvSpPr>
            <p:cNvPr id="58" name="TextBox 57"/>
            <p:cNvSpPr txBox="1"/>
            <p:nvPr userDrawn="1"/>
          </p:nvSpPr>
          <p:spPr>
            <a:xfrm>
              <a:off x="5724128" y="620688"/>
              <a:ext cx="1944216" cy="426505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perspectiveRelaxed">
                  <a:rot lat="19840662" lon="20459338" rev="1006875"/>
                </a:camera>
                <a:lightRig rig="soft" dir="t"/>
              </a:scene3d>
              <a:sp3d extrusionH="1270000" contourW="31750" prstMaterial="softEdge">
                <a:contourClr>
                  <a:srgbClr val="FFCDCE"/>
                </a:contourClr>
              </a:sp3d>
            </a:bodyPr>
            <a:lstStyle/>
            <a:p>
              <a:r>
                <a:rPr lang="en-US" altLang="zh-CN" sz="25000" dirty="0" smtClean="0">
                  <a:gradFill flip="none" rotWithShape="1">
                    <a:gsLst>
                      <a:gs pos="0">
                        <a:srgbClr val="FFC000"/>
                      </a:gs>
                      <a:gs pos="73000">
                        <a:srgbClr val="FF0000"/>
                      </a:gs>
                    </a:gsLst>
                    <a:lin ang="5400000" scaled="1"/>
                    <a:tileRect/>
                  </a:gradFill>
                  <a:effectLst>
                    <a:outerShdw blurRad="266700" algn="tl" rotWithShape="0">
                      <a:prstClr val="black">
                        <a:alpha val="40000"/>
                      </a:prstClr>
                    </a:outerShdw>
                  </a:effectLst>
                  <a:latin typeface="Impact" pitchFamily="34" charset="0"/>
                </a:rPr>
                <a:t>3</a:t>
              </a:r>
              <a:endParaRPr lang="zh-CN" altLang="en-US" sz="25000" dirty="0">
                <a:gradFill flip="none" rotWithShape="1">
                  <a:gsLst>
                    <a:gs pos="0">
                      <a:srgbClr val="FFC000"/>
                    </a:gs>
                    <a:gs pos="73000">
                      <a:srgbClr val="FF0000"/>
                    </a:gs>
                  </a:gsLst>
                  <a:lin ang="5400000" scaled="1"/>
                  <a:tileRect/>
                </a:gradFill>
                <a:effectLst>
                  <a:outerShdw blurRad="2667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endParaRPr>
            </a:p>
          </p:txBody>
        </p:sp>
        <p:sp>
          <p:nvSpPr>
            <p:cNvPr id="57" name="TextBox 56"/>
            <p:cNvSpPr txBox="1"/>
            <p:nvPr userDrawn="1"/>
          </p:nvSpPr>
          <p:spPr>
            <a:xfrm>
              <a:off x="4499992" y="620688"/>
              <a:ext cx="1944216" cy="393954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perspectiveRelaxed">
                  <a:rot lat="20417152" lon="20642516" rev="330580"/>
                </a:camera>
                <a:lightRig rig="soft" dir="t"/>
              </a:scene3d>
              <a:sp3d extrusionH="1270000" contourW="31750" prstMaterial="softEdge">
                <a:contourClr>
                  <a:srgbClr val="FFCDCE"/>
                </a:contourClr>
              </a:sp3d>
            </a:bodyPr>
            <a:lstStyle/>
            <a:p>
              <a:r>
                <a:rPr lang="en-US" altLang="zh-CN" sz="25000" dirty="0" smtClean="0">
                  <a:gradFill flip="none" rotWithShape="1">
                    <a:gsLst>
                      <a:gs pos="0">
                        <a:srgbClr val="FFC000"/>
                      </a:gs>
                      <a:gs pos="73000">
                        <a:srgbClr val="FF0000"/>
                      </a:gs>
                    </a:gsLst>
                    <a:lin ang="5400000" scaled="1"/>
                    <a:tileRect/>
                  </a:gradFill>
                  <a:effectLst>
                    <a:outerShdw blurRad="266700" algn="tl" rotWithShape="0">
                      <a:prstClr val="black">
                        <a:alpha val="40000"/>
                      </a:prstClr>
                    </a:outerShdw>
                  </a:effectLst>
                  <a:latin typeface="Impact" pitchFamily="34" charset="0"/>
                </a:rPr>
                <a:t>1</a:t>
              </a:r>
              <a:endParaRPr lang="zh-CN" altLang="en-US" sz="25000" dirty="0">
                <a:gradFill flip="none" rotWithShape="1">
                  <a:gsLst>
                    <a:gs pos="0">
                      <a:srgbClr val="FFC000"/>
                    </a:gs>
                    <a:gs pos="73000">
                      <a:srgbClr val="FF0000"/>
                    </a:gs>
                  </a:gsLst>
                  <a:lin ang="5400000" scaled="1"/>
                  <a:tileRect/>
                </a:gradFill>
                <a:effectLst>
                  <a:outerShdw blurRad="2667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endParaRPr>
            </a:p>
          </p:txBody>
        </p:sp>
        <p:sp>
          <p:nvSpPr>
            <p:cNvPr id="55" name="TextBox 54"/>
            <p:cNvSpPr txBox="1"/>
            <p:nvPr userDrawn="1"/>
          </p:nvSpPr>
          <p:spPr>
            <a:xfrm>
              <a:off x="1403648" y="1124744"/>
              <a:ext cx="1944216" cy="393954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perspectiveHeroicExtremeLeftFacing" fov="6600000"/>
                <a:lightRig rig="soft" dir="t"/>
              </a:scene3d>
              <a:sp3d extrusionH="2540000" contourW="31750" prstMaterial="softEdge">
                <a:contourClr>
                  <a:srgbClr val="FFCDCE"/>
                </a:contourClr>
              </a:sp3d>
            </a:bodyPr>
            <a:lstStyle/>
            <a:p>
              <a:r>
                <a:rPr lang="en-US" altLang="zh-CN" sz="25000" dirty="0" smtClean="0">
                  <a:gradFill flip="none" rotWithShape="1">
                    <a:gsLst>
                      <a:gs pos="0">
                        <a:srgbClr val="FFFF00"/>
                      </a:gs>
                      <a:gs pos="73000">
                        <a:srgbClr val="FF6600"/>
                      </a:gs>
                    </a:gsLst>
                    <a:lin ang="5400000" scaled="1"/>
                    <a:tileRect/>
                  </a:gradFill>
                  <a:effectLst>
                    <a:outerShdw blurRad="266700" algn="tl" rotWithShape="0">
                      <a:prstClr val="black">
                        <a:alpha val="40000"/>
                      </a:prstClr>
                    </a:outerShdw>
                  </a:effectLst>
                  <a:latin typeface="Impact" pitchFamily="34" charset="0"/>
                </a:rPr>
                <a:t>2</a:t>
              </a:r>
              <a:endParaRPr lang="zh-CN" altLang="en-US" sz="25000" dirty="0">
                <a:gradFill flip="none" rotWithShape="1">
                  <a:gsLst>
                    <a:gs pos="0">
                      <a:srgbClr val="FFFF00"/>
                    </a:gs>
                    <a:gs pos="73000">
                      <a:srgbClr val="FF6600"/>
                    </a:gs>
                  </a:gsLst>
                  <a:lin ang="5400000" scaled="1"/>
                  <a:tileRect/>
                </a:gradFill>
                <a:effectLst>
                  <a:outerShdw blurRad="2667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endParaRPr>
            </a:p>
          </p:txBody>
        </p:sp>
        <p:sp>
          <p:nvSpPr>
            <p:cNvPr id="56" name="TextBox 55"/>
            <p:cNvSpPr txBox="1"/>
            <p:nvPr userDrawn="1"/>
          </p:nvSpPr>
          <p:spPr>
            <a:xfrm>
              <a:off x="2987824" y="980728"/>
              <a:ext cx="1944216" cy="393954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perspectiveAbove" fov="0">
                  <a:rot lat="20399999" lon="0" rev="0"/>
                </a:camera>
                <a:lightRig rig="soft" dir="t"/>
              </a:scene3d>
              <a:sp3d extrusionH="1270000" contourW="31750" prstMaterial="softEdge">
                <a:contourClr>
                  <a:srgbClr val="FFCDCE"/>
                </a:contourClr>
              </a:sp3d>
            </a:bodyPr>
            <a:lstStyle/>
            <a:p>
              <a:r>
                <a:rPr lang="en-US" altLang="zh-CN" sz="25000" dirty="0" smtClean="0">
                  <a:gradFill flip="none" rotWithShape="1">
                    <a:gsLst>
                      <a:gs pos="0">
                        <a:srgbClr val="FFFF00"/>
                      </a:gs>
                      <a:gs pos="73000">
                        <a:srgbClr val="FF6600"/>
                      </a:gs>
                    </a:gsLst>
                    <a:lin ang="5400000" scaled="1"/>
                    <a:tileRect/>
                  </a:gradFill>
                  <a:effectLst>
                    <a:outerShdw blurRad="266700" algn="tl" rotWithShape="0">
                      <a:prstClr val="black">
                        <a:alpha val="40000"/>
                      </a:prstClr>
                    </a:outerShdw>
                  </a:effectLst>
                  <a:latin typeface="Impact" pitchFamily="34" charset="0"/>
                </a:rPr>
                <a:t>0</a:t>
              </a:r>
              <a:endParaRPr lang="zh-CN" altLang="en-US" sz="25000" dirty="0">
                <a:gradFill flip="none" rotWithShape="1">
                  <a:gsLst>
                    <a:gs pos="0">
                      <a:srgbClr val="FFFF00"/>
                    </a:gs>
                    <a:gs pos="73000">
                      <a:srgbClr val="FF6600"/>
                    </a:gs>
                  </a:gsLst>
                  <a:lin ang="5400000" scaled="1"/>
                  <a:tileRect/>
                </a:gradFill>
                <a:effectLst>
                  <a:outerShdw blurRad="2667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endParaRPr>
            </a:p>
          </p:txBody>
        </p:sp>
      </p:grpSp>
      <p:sp>
        <p:nvSpPr>
          <p:cNvPr id="60" name="十字星 59"/>
          <p:cNvSpPr/>
          <p:nvPr userDrawn="1"/>
        </p:nvSpPr>
        <p:spPr>
          <a:xfrm>
            <a:off x="3563888" y="404664"/>
            <a:ext cx="648072" cy="792088"/>
          </a:xfrm>
          <a:prstGeom prst="star4">
            <a:avLst>
              <a:gd name="adj" fmla="val 3842"/>
            </a:avLst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alpha val="1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十字星 60"/>
          <p:cNvSpPr/>
          <p:nvPr userDrawn="1"/>
        </p:nvSpPr>
        <p:spPr>
          <a:xfrm>
            <a:off x="4499993" y="260648"/>
            <a:ext cx="353494" cy="432048"/>
          </a:xfrm>
          <a:prstGeom prst="star4">
            <a:avLst>
              <a:gd name="adj" fmla="val 3842"/>
            </a:avLst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alpha val="1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十字星 61"/>
          <p:cNvSpPr/>
          <p:nvPr userDrawn="1"/>
        </p:nvSpPr>
        <p:spPr>
          <a:xfrm>
            <a:off x="3131840" y="692696"/>
            <a:ext cx="353494" cy="432048"/>
          </a:xfrm>
          <a:prstGeom prst="star4">
            <a:avLst>
              <a:gd name="adj" fmla="val 3842"/>
            </a:avLst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alpha val="1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十字星 62"/>
          <p:cNvSpPr/>
          <p:nvPr userDrawn="1"/>
        </p:nvSpPr>
        <p:spPr>
          <a:xfrm>
            <a:off x="3491880" y="908720"/>
            <a:ext cx="353494" cy="432048"/>
          </a:xfrm>
          <a:prstGeom prst="star4">
            <a:avLst>
              <a:gd name="adj" fmla="val 3842"/>
            </a:avLst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alpha val="1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十字星 63"/>
          <p:cNvSpPr/>
          <p:nvPr userDrawn="1"/>
        </p:nvSpPr>
        <p:spPr>
          <a:xfrm>
            <a:off x="2411760" y="1052736"/>
            <a:ext cx="353494" cy="432048"/>
          </a:xfrm>
          <a:prstGeom prst="star4">
            <a:avLst>
              <a:gd name="adj" fmla="val 3842"/>
            </a:avLst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alpha val="1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十字星 64"/>
          <p:cNvSpPr/>
          <p:nvPr userDrawn="1"/>
        </p:nvSpPr>
        <p:spPr>
          <a:xfrm>
            <a:off x="2987824" y="1268760"/>
            <a:ext cx="353494" cy="432048"/>
          </a:xfrm>
          <a:prstGeom prst="star4">
            <a:avLst>
              <a:gd name="adj" fmla="val 3842"/>
            </a:avLst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alpha val="1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十字星 65"/>
          <p:cNvSpPr/>
          <p:nvPr userDrawn="1"/>
        </p:nvSpPr>
        <p:spPr>
          <a:xfrm>
            <a:off x="1331640" y="1124744"/>
            <a:ext cx="648072" cy="792088"/>
          </a:xfrm>
          <a:prstGeom prst="star4">
            <a:avLst>
              <a:gd name="adj" fmla="val 3842"/>
            </a:avLst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alpha val="1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十字星 66"/>
          <p:cNvSpPr/>
          <p:nvPr userDrawn="1"/>
        </p:nvSpPr>
        <p:spPr>
          <a:xfrm>
            <a:off x="4211960" y="1196752"/>
            <a:ext cx="648072" cy="792088"/>
          </a:xfrm>
          <a:prstGeom prst="star4">
            <a:avLst>
              <a:gd name="adj" fmla="val 3842"/>
            </a:avLst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alpha val="1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十字星 69"/>
          <p:cNvSpPr/>
          <p:nvPr userDrawn="1"/>
        </p:nvSpPr>
        <p:spPr>
          <a:xfrm>
            <a:off x="6372200" y="836712"/>
            <a:ext cx="648072" cy="792088"/>
          </a:xfrm>
          <a:prstGeom prst="star4">
            <a:avLst>
              <a:gd name="adj" fmla="val 3842"/>
            </a:avLst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alpha val="1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十字星 70"/>
          <p:cNvSpPr/>
          <p:nvPr userDrawn="1"/>
        </p:nvSpPr>
        <p:spPr>
          <a:xfrm>
            <a:off x="5652120" y="980728"/>
            <a:ext cx="648072" cy="792088"/>
          </a:xfrm>
          <a:prstGeom prst="star4">
            <a:avLst>
              <a:gd name="adj" fmla="val 3842"/>
            </a:avLst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alpha val="1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十字星 71"/>
          <p:cNvSpPr/>
          <p:nvPr userDrawn="1"/>
        </p:nvSpPr>
        <p:spPr>
          <a:xfrm>
            <a:off x="1259632" y="1988840"/>
            <a:ext cx="412409" cy="504056"/>
          </a:xfrm>
          <a:prstGeom prst="star4">
            <a:avLst>
              <a:gd name="adj" fmla="val 3842"/>
            </a:avLst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alpha val="1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十字星 72"/>
          <p:cNvSpPr/>
          <p:nvPr userDrawn="1"/>
        </p:nvSpPr>
        <p:spPr>
          <a:xfrm>
            <a:off x="7092280" y="1916832"/>
            <a:ext cx="412409" cy="504056"/>
          </a:xfrm>
          <a:prstGeom prst="star4">
            <a:avLst>
              <a:gd name="adj" fmla="val 3842"/>
            </a:avLst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alpha val="1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十字星 73"/>
          <p:cNvSpPr/>
          <p:nvPr userDrawn="1"/>
        </p:nvSpPr>
        <p:spPr>
          <a:xfrm>
            <a:off x="7524328" y="4437112"/>
            <a:ext cx="412409" cy="504056"/>
          </a:xfrm>
          <a:prstGeom prst="star4">
            <a:avLst>
              <a:gd name="adj" fmla="val 3842"/>
            </a:avLst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alpha val="1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十字星 74"/>
          <p:cNvSpPr/>
          <p:nvPr userDrawn="1"/>
        </p:nvSpPr>
        <p:spPr>
          <a:xfrm>
            <a:off x="6660232" y="1700808"/>
            <a:ext cx="412409" cy="504056"/>
          </a:xfrm>
          <a:prstGeom prst="star4">
            <a:avLst>
              <a:gd name="adj" fmla="val 3842"/>
            </a:avLst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alpha val="1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十字星 77"/>
          <p:cNvSpPr/>
          <p:nvPr userDrawn="1"/>
        </p:nvSpPr>
        <p:spPr>
          <a:xfrm>
            <a:off x="5436096" y="836712"/>
            <a:ext cx="412409" cy="504056"/>
          </a:xfrm>
          <a:prstGeom prst="star4">
            <a:avLst>
              <a:gd name="adj" fmla="val 3842"/>
            </a:avLst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alpha val="1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十字星 78"/>
          <p:cNvSpPr/>
          <p:nvPr userDrawn="1"/>
        </p:nvSpPr>
        <p:spPr>
          <a:xfrm>
            <a:off x="2555776" y="1124744"/>
            <a:ext cx="412409" cy="504056"/>
          </a:xfrm>
          <a:prstGeom prst="star4">
            <a:avLst>
              <a:gd name="adj" fmla="val 3842"/>
            </a:avLst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alpha val="1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十字星 79"/>
          <p:cNvSpPr/>
          <p:nvPr userDrawn="1"/>
        </p:nvSpPr>
        <p:spPr>
          <a:xfrm>
            <a:off x="1763688" y="836712"/>
            <a:ext cx="412409" cy="504056"/>
          </a:xfrm>
          <a:prstGeom prst="star4">
            <a:avLst>
              <a:gd name="adj" fmla="val 3842"/>
            </a:avLst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alpha val="1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十字星 80"/>
          <p:cNvSpPr/>
          <p:nvPr userDrawn="1"/>
        </p:nvSpPr>
        <p:spPr>
          <a:xfrm>
            <a:off x="1475656" y="2348880"/>
            <a:ext cx="412409" cy="504056"/>
          </a:xfrm>
          <a:prstGeom prst="star4">
            <a:avLst>
              <a:gd name="adj" fmla="val 3842"/>
            </a:avLst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alpha val="1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十字星 81"/>
          <p:cNvSpPr/>
          <p:nvPr userDrawn="1"/>
        </p:nvSpPr>
        <p:spPr>
          <a:xfrm>
            <a:off x="755576" y="2348880"/>
            <a:ext cx="412409" cy="504056"/>
          </a:xfrm>
          <a:prstGeom prst="star4">
            <a:avLst>
              <a:gd name="adj" fmla="val 3842"/>
            </a:avLst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alpha val="1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十字星 82"/>
          <p:cNvSpPr/>
          <p:nvPr userDrawn="1"/>
        </p:nvSpPr>
        <p:spPr>
          <a:xfrm>
            <a:off x="7020272" y="2420888"/>
            <a:ext cx="412409" cy="504056"/>
          </a:xfrm>
          <a:prstGeom prst="star4">
            <a:avLst>
              <a:gd name="adj" fmla="val 3842"/>
            </a:avLst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alpha val="1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十字星 83"/>
          <p:cNvSpPr/>
          <p:nvPr userDrawn="1"/>
        </p:nvSpPr>
        <p:spPr>
          <a:xfrm>
            <a:off x="7452320" y="1628800"/>
            <a:ext cx="412409" cy="504056"/>
          </a:xfrm>
          <a:prstGeom prst="star4">
            <a:avLst>
              <a:gd name="adj" fmla="val 3842"/>
            </a:avLst>
          </a:prstGeom>
          <a:gradFill flip="none" rotWithShape="1">
            <a:gsLst>
              <a:gs pos="0">
                <a:schemeClr val="bg1"/>
              </a:gs>
              <a:gs pos="50000">
                <a:schemeClr val="bg1">
                  <a:alpha val="1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4797152"/>
            <a:ext cx="7772400" cy="14700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03648" y="6021288"/>
            <a:ext cx="6400800" cy="836712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6A4C0-23C9-4167-B0B1-0361C1F3C6F7}" type="datetimeFigureOut">
              <a:rPr lang="zh-CN" altLang="en-US" smtClean="0"/>
              <a:pPr/>
              <a:t>2012/12/7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6AD18-EDE4-4F15-B858-5AD4965FBB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6A4C0-23C9-4167-B0B1-0361C1F3C6F7}" type="datetimeFigureOut">
              <a:rPr lang="zh-CN" altLang="en-US" smtClean="0"/>
              <a:pPr/>
              <a:t>2012/12/7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6AD18-EDE4-4F15-B858-5AD4965FBB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椭圆 48"/>
          <p:cNvSpPr/>
          <p:nvPr userDrawn="1"/>
        </p:nvSpPr>
        <p:spPr>
          <a:xfrm>
            <a:off x="-36512" y="864096"/>
            <a:ext cx="9468544" cy="332656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51000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</p:spPr>
        <p:txBody>
          <a:bodyPr/>
          <a:lstStyle>
            <a:lvl1pPr>
              <a:defRPr>
                <a:latin typeface="微软雅黑" pitchFamily="34" charset="-122"/>
                <a:ea typeface="微软雅黑" pitchFamily="34" charset="-122"/>
              </a:defRPr>
            </a:lvl1pPr>
            <a:lvl2pPr>
              <a:defRPr>
                <a:latin typeface="微软雅黑" pitchFamily="34" charset="-122"/>
                <a:ea typeface="微软雅黑" pitchFamily="34" charset="-122"/>
              </a:defRPr>
            </a:lvl2pPr>
            <a:lvl3pPr>
              <a:defRPr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6A4C0-23C9-4167-B0B1-0361C1F3C6F7}" type="datetimeFigureOut">
              <a:rPr lang="zh-CN" altLang="en-US" smtClean="0"/>
              <a:pPr/>
              <a:t>2012/12/7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6AD18-EDE4-4F15-B858-5AD4965FBBA1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-27384"/>
            <a:ext cx="9144000" cy="1052736"/>
          </a:xfrm>
          <a:prstGeom prst="rect">
            <a:avLst/>
          </a:prstGeom>
          <a:gradFill>
            <a:gsLst>
              <a:gs pos="0">
                <a:srgbClr val="FF6600"/>
              </a:gs>
              <a:gs pos="54000">
                <a:srgbClr val="FA0000"/>
              </a:gs>
              <a:gs pos="100000">
                <a:srgbClr val="800000"/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组合 47"/>
          <p:cNvGrpSpPr/>
          <p:nvPr userDrawn="1"/>
        </p:nvGrpSpPr>
        <p:grpSpPr>
          <a:xfrm>
            <a:off x="0" y="-14288"/>
            <a:ext cx="9144000" cy="1052736"/>
            <a:chOff x="0" y="-526368"/>
            <a:chExt cx="9144000" cy="1052736"/>
          </a:xfrm>
        </p:grpSpPr>
        <p:sp>
          <p:nvSpPr>
            <p:cNvPr id="9" name="矩形 8"/>
            <p:cNvSpPr/>
            <p:nvPr userDrawn="1"/>
          </p:nvSpPr>
          <p:spPr>
            <a:xfrm>
              <a:off x="0" y="-526368"/>
              <a:ext cx="108000" cy="1052736"/>
            </a:xfrm>
            <a:prstGeom prst="rect">
              <a:avLst/>
            </a:prstGeom>
            <a:solidFill>
              <a:srgbClr val="8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237789" y="-526368"/>
              <a:ext cx="108000" cy="1052736"/>
            </a:xfrm>
            <a:prstGeom prst="rect">
              <a:avLst/>
            </a:prstGeom>
            <a:solidFill>
              <a:srgbClr val="8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 userDrawn="1"/>
          </p:nvSpPr>
          <p:spPr>
            <a:xfrm>
              <a:off x="475578" y="-526368"/>
              <a:ext cx="108000" cy="1052736"/>
            </a:xfrm>
            <a:prstGeom prst="rect">
              <a:avLst/>
            </a:prstGeom>
            <a:solidFill>
              <a:srgbClr val="8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 userDrawn="1"/>
          </p:nvSpPr>
          <p:spPr>
            <a:xfrm>
              <a:off x="713367" y="-526368"/>
              <a:ext cx="108000" cy="1052736"/>
            </a:xfrm>
            <a:prstGeom prst="rect">
              <a:avLst/>
            </a:prstGeom>
            <a:solidFill>
              <a:srgbClr val="8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 userDrawn="1"/>
          </p:nvSpPr>
          <p:spPr>
            <a:xfrm>
              <a:off x="951156" y="-526368"/>
              <a:ext cx="108000" cy="1052736"/>
            </a:xfrm>
            <a:prstGeom prst="rect">
              <a:avLst/>
            </a:prstGeom>
            <a:solidFill>
              <a:srgbClr val="8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 userDrawn="1"/>
          </p:nvSpPr>
          <p:spPr>
            <a:xfrm>
              <a:off x="1188945" y="-526368"/>
              <a:ext cx="108000" cy="1052736"/>
            </a:xfrm>
            <a:prstGeom prst="rect">
              <a:avLst/>
            </a:prstGeom>
            <a:solidFill>
              <a:srgbClr val="8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 userDrawn="1"/>
          </p:nvSpPr>
          <p:spPr>
            <a:xfrm>
              <a:off x="1426734" y="-526368"/>
              <a:ext cx="108000" cy="1052736"/>
            </a:xfrm>
            <a:prstGeom prst="rect">
              <a:avLst/>
            </a:prstGeom>
            <a:solidFill>
              <a:srgbClr val="8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 userDrawn="1"/>
          </p:nvSpPr>
          <p:spPr>
            <a:xfrm>
              <a:off x="1664523" y="-526368"/>
              <a:ext cx="108000" cy="1052736"/>
            </a:xfrm>
            <a:prstGeom prst="rect">
              <a:avLst/>
            </a:prstGeom>
            <a:solidFill>
              <a:srgbClr val="8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 userDrawn="1"/>
          </p:nvSpPr>
          <p:spPr>
            <a:xfrm>
              <a:off x="1902312" y="-526368"/>
              <a:ext cx="108000" cy="1052736"/>
            </a:xfrm>
            <a:prstGeom prst="rect">
              <a:avLst/>
            </a:prstGeom>
            <a:solidFill>
              <a:srgbClr val="8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 userDrawn="1"/>
          </p:nvSpPr>
          <p:spPr>
            <a:xfrm>
              <a:off x="2140101" y="-526368"/>
              <a:ext cx="108000" cy="1052736"/>
            </a:xfrm>
            <a:prstGeom prst="rect">
              <a:avLst/>
            </a:prstGeom>
            <a:solidFill>
              <a:srgbClr val="8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 userDrawn="1"/>
          </p:nvSpPr>
          <p:spPr>
            <a:xfrm>
              <a:off x="2377890" y="-526368"/>
              <a:ext cx="108000" cy="1052736"/>
            </a:xfrm>
            <a:prstGeom prst="rect">
              <a:avLst/>
            </a:prstGeom>
            <a:solidFill>
              <a:srgbClr val="8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 userDrawn="1"/>
          </p:nvSpPr>
          <p:spPr>
            <a:xfrm>
              <a:off x="2615679" y="-526368"/>
              <a:ext cx="108000" cy="1052736"/>
            </a:xfrm>
            <a:prstGeom prst="rect">
              <a:avLst/>
            </a:prstGeom>
            <a:solidFill>
              <a:srgbClr val="8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 userDrawn="1"/>
          </p:nvSpPr>
          <p:spPr>
            <a:xfrm>
              <a:off x="2853468" y="-526368"/>
              <a:ext cx="108000" cy="1052736"/>
            </a:xfrm>
            <a:prstGeom prst="rect">
              <a:avLst/>
            </a:prstGeom>
            <a:solidFill>
              <a:srgbClr val="8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 userDrawn="1"/>
          </p:nvSpPr>
          <p:spPr>
            <a:xfrm>
              <a:off x="3091257" y="-526368"/>
              <a:ext cx="108000" cy="1052736"/>
            </a:xfrm>
            <a:prstGeom prst="rect">
              <a:avLst/>
            </a:prstGeom>
            <a:solidFill>
              <a:srgbClr val="8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 userDrawn="1"/>
          </p:nvSpPr>
          <p:spPr>
            <a:xfrm>
              <a:off x="3329046" y="-526368"/>
              <a:ext cx="108000" cy="1052736"/>
            </a:xfrm>
            <a:prstGeom prst="rect">
              <a:avLst/>
            </a:prstGeom>
            <a:solidFill>
              <a:srgbClr val="8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 userDrawn="1"/>
          </p:nvSpPr>
          <p:spPr>
            <a:xfrm>
              <a:off x="3566835" y="-526368"/>
              <a:ext cx="108000" cy="1052736"/>
            </a:xfrm>
            <a:prstGeom prst="rect">
              <a:avLst/>
            </a:prstGeom>
            <a:solidFill>
              <a:srgbClr val="8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 userDrawn="1"/>
          </p:nvSpPr>
          <p:spPr>
            <a:xfrm>
              <a:off x="3804624" y="-526368"/>
              <a:ext cx="108000" cy="1052736"/>
            </a:xfrm>
            <a:prstGeom prst="rect">
              <a:avLst/>
            </a:prstGeom>
            <a:solidFill>
              <a:srgbClr val="8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 userDrawn="1"/>
          </p:nvSpPr>
          <p:spPr>
            <a:xfrm>
              <a:off x="4042413" y="-526368"/>
              <a:ext cx="108000" cy="1052736"/>
            </a:xfrm>
            <a:prstGeom prst="rect">
              <a:avLst/>
            </a:prstGeom>
            <a:solidFill>
              <a:srgbClr val="8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 userDrawn="1"/>
          </p:nvSpPr>
          <p:spPr>
            <a:xfrm>
              <a:off x="4280202" y="-526368"/>
              <a:ext cx="108000" cy="1052736"/>
            </a:xfrm>
            <a:prstGeom prst="rect">
              <a:avLst/>
            </a:prstGeom>
            <a:solidFill>
              <a:srgbClr val="8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 userDrawn="1"/>
          </p:nvSpPr>
          <p:spPr>
            <a:xfrm>
              <a:off x="4517991" y="-526368"/>
              <a:ext cx="108000" cy="1052736"/>
            </a:xfrm>
            <a:prstGeom prst="rect">
              <a:avLst/>
            </a:prstGeom>
            <a:solidFill>
              <a:srgbClr val="8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 userDrawn="1"/>
          </p:nvSpPr>
          <p:spPr>
            <a:xfrm>
              <a:off x="4755780" y="-526368"/>
              <a:ext cx="108000" cy="1052736"/>
            </a:xfrm>
            <a:prstGeom prst="rect">
              <a:avLst/>
            </a:prstGeom>
            <a:solidFill>
              <a:srgbClr val="8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 userDrawn="1"/>
          </p:nvSpPr>
          <p:spPr>
            <a:xfrm>
              <a:off x="4993569" y="-526368"/>
              <a:ext cx="108000" cy="1052736"/>
            </a:xfrm>
            <a:prstGeom prst="rect">
              <a:avLst/>
            </a:prstGeom>
            <a:solidFill>
              <a:srgbClr val="8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 userDrawn="1"/>
          </p:nvSpPr>
          <p:spPr>
            <a:xfrm>
              <a:off x="5231358" y="-526368"/>
              <a:ext cx="108000" cy="1052736"/>
            </a:xfrm>
            <a:prstGeom prst="rect">
              <a:avLst/>
            </a:prstGeom>
            <a:solidFill>
              <a:srgbClr val="8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 userDrawn="1"/>
          </p:nvSpPr>
          <p:spPr>
            <a:xfrm>
              <a:off x="5469147" y="-526368"/>
              <a:ext cx="108000" cy="1052736"/>
            </a:xfrm>
            <a:prstGeom prst="rect">
              <a:avLst/>
            </a:prstGeom>
            <a:solidFill>
              <a:srgbClr val="8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 userDrawn="1"/>
          </p:nvSpPr>
          <p:spPr>
            <a:xfrm>
              <a:off x="5706936" y="-526368"/>
              <a:ext cx="108000" cy="1052736"/>
            </a:xfrm>
            <a:prstGeom prst="rect">
              <a:avLst/>
            </a:prstGeom>
            <a:solidFill>
              <a:srgbClr val="8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 userDrawn="1"/>
          </p:nvSpPr>
          <p:spPr>
            <a:xfrm>
              <a:off x="5944725" y="-526368"/>
              <a:ext cx="108000" cy="1052736"/>
            </a:xfrm>
            <a:prstGeom prst="rect">
              <a:avLst/>
            </a:prstGeom>
            <a:solidFill>
              <a:srgbClr val="8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 userDrawn="1"/>
          </p:nvSpPr>
          <p:spPr>
            <a:xfrm>
              <a:off x="6182514" y="-526368"/>
              <a:ext cx="108000" cy="1052736"/>
            </a:xfrm>
            <a:prstGeom prst="rect">
              <a:avLst/>
            </a:prstGeom>
            <a:solidFill>
              <a:srgbClr val="8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 userDrawn="1"/>
          </p:nvSpPr>
          <p:spPr>
            <a:xfrm>
              <a:off x="6420303" y="-526368"/>
              <a:ext cx="108000" cy="1052736"/>
            </a:xfrm>
            <a:prstGeom prst="rect">
              <a:avLst/>
            </a:prstGeom>
            <a:solidFill>
              <a:srgbClr val="8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 userDrawn="1"/>
          </p:nvSpPr>
          <p:spPr>
            <a:xfrm>
              <a:off x="6658092" y="-526368"/>
              <a:ext cx="108000" cy="1052736"/>
            </a:xfrm>
            <a:prstGeom prst="rect">
              <a:avLst/>
            </a:prstGeom>
            <a:solidFill>
              <a:srgbClr val="8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 userDrawn="1"/>
          </p:nvSpPr>
          <p:spPr>
            <a:xfrm>
              <a:off x="6895881" y="-526368"/>
              <a:ext cx="108000" cy="1052736"/>
            </a:xfrm>
            <a:prstGeom prst="rect">
              <a:avLst/>
            </a:prstGeom>
            <a:solidFill>
              <a:srgbClr val="8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 userDrawn="1"/>
          </p:nvSpPr>
          <p:spPr>
            <a:xfrm>
              <a:off x="7133670" y="-526368"/>
              <a:ext cx="108000" cy="1052736"/>
            </a:xfrm>
            <a:prstGeom prst="rect">
              <a:avLst/>
            </a:prstGeom>
            <a:solidFill>
              <a:srgbClr val="8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 userDrawn="1"/>
          </p:nvSpPr>
          <p:spPr>
            <a:xfrm>
              <a:off x="7371459" y="-526368"/>
              <a:ext cx="108000" cy="1052736"/>
            </a:xfrm>
            <a:prstGeom prst="rect">
              <a:avLst/>
            </a:prstGeom>
            <a:solidFill>
              <a:srgbClr val="8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 userDrawn="1"/>
          </p:nvSpPr>
          <p:spPr>
            <a:xfrm>
              <a:off x="7609248" y="-526368"/>
              <a:ext cx="108000" cy="1052736"/>
            </a:xfrm>
            <a:prstGeom prst="rect">
              <a:avLst/>
            </a:prstGeom>
            <a:solidFill>
              <a:srgbClr val="8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 userDrawn="1"/>
          </p:nvSpPr>
          <p:spPr>
            <a:xfrm>
              <a:off x="7847037" y="-526368"/>
              <a:ext cx="108000" cy="1052736"/>
            </a:xfrm>
            <a:prstGeom prst="rect">
              <a:avLst/>
            </a:prstGeom>
            <a:solidFill>
              <a:srgbClr val="8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 userDrawn="1"/>
          </p:nvSpPr>
          <p:spPr>
            <a:xfrm>
              <a:off x="8084826" y="-526368"/>
              <a:ext cx="108000" cy="1052736"/>
            </a:xfrm>
            <a:prstGeom prst="rect">
              <a:avLst/>
            </a:prstGeom>
            <a:solidFill>
              <a:srgbClr val="8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 userDrawn="1"/>
          </p:nvSpPr>
          <p:spPr>
            <a:xfrm>
              <a:off x="8322615" y="-526368"/>
              <a:ext cx="108000" cy="1052736"/>
            </a:xfrm>
            <a:prstGeom prst="rect">
              <a:avLst/>
            </a:prstGeom>
            <a:solidFill>
              <a:srgbClr val="8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 userDrawn="1"/>
          </p:nvSpPr>
          <p:spPr>
            <a:xfrm>
              <a:off x="8560404" y="-526368"/>
              <a:ext cx="108000" cy="1052736"/>
            </a:xfrm>
            <a:prstGeom prst="rect">
              <a:avLst/>
            </a:prstGeom>
            <a:solidFill>
              <a:srgbClr val="8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 userDrawn="1"/>
          </p:nvSpPr>
          <p:spPr>
            <a:xfrm>
              <a:off x="8798193" y="-526368"/>
              <a:ext cx="108000" cy="1052736"/>
            </a:xfrm>
            <a:prstGeom prst="rect">
              <a:avLst/>
            </a:prstGeom>
            <a:solidFill>
              <a:srgbClr val="8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 userDrawn="1"/>
          </p:nvSpPr>
          <p:spPr>
            <a:xfrm>
              <a:off x="9036000" y="-526368"/>
              <a:ext cx="108000" cy="1052736"/>
            </a:xfrm>
            <a:prstGeom prst="rect">
              <a:avLst/>
            </a:prstGeom>
            <a:solidFill>
              <a:srgbClr val="80000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 userDrawn="1"/>
        </p:nvGrpSpPr>
        <p:grpSpPr>
          <a:xfrm>
            <a:off x="6948264" y="199234"/>
            <a:ext cx="1944215" cy="1285550"/>
            <a:chOff x="5508105" y="2099318"/>
            <a:chExt cx="1944215" cy="1285550"/>
          </a:xfrm>
        </p:grpSpPr>
        <p:sp>
          <p:nvSpPr>
            <p:cNvPr id="51" name="TextBox 50"/>
            <p:cNvSpPr txBox="1"/>
            <p:nvPr userDrawn="1"/>
          </p:nvSpPr>
          <p:spPr>
            <a:xfrm>
              <a:off x="6866689" y="2099318"/>
              <a:ext cx="58563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perspectiveRelaxed">
                  <a:rot lat="19840662" lon="20459338" rev="1006875"/>
                </a:camera>
                <a:lightRig rig="soft" dir="t"/>
              </a:scene3d>
              <a:sp3d extrusionH="635000" contourW="31750" prstMaterial="softEdge">
                <a:contourClr>
                  <a:srgbClr val="FFCDCE"/>
                </a:contourClr>
              </a:sp3d>
            </a:bodyPr>
            <a:lstStyle/>
            <a:p>
              <a:r>
                <a:rPr lang="en-US" altLang="zh-CN" sz="6600" dirty="0" smtClean="0">
                  <a:gradFill flip="none" rotWithShape="1">
                    <a:gsLst>
                      <a:gs pos="0">
                        <a:srgbClr val="FFC000"/>
                      </a:gs>
                      <a:gs pos="73000">
                        <a:srgbClr val="FF0000"/>
                      </a:gs>
                    </a:gsLst>
                    <a:lin ang="5400000" scaled="1"/>
                    <a:tileRect/>
                  </a:gradFill>
                  <a:effectLst>
                    <a:outerShdw blurRad="266700" algn="tl" rotWithShape="0">
                      <a:prstClr val="black">
                        <a:alpha val="40000"/>
                      </a:prstClr>
                    </a:outerShdw>
                  </a:effectLst>
                  <a:latin typeface="Impact" pitchFamily="34" charset="0"/>
                </a:rPr>
                <a:t>3</a:t>
              </a:r>
              <a:endParaRPr lang="zh-CN" altLang="en-US" sz="6600" dirty="0">
                <a:gradFill flip="none" rotWithShape="1">
                  <a:gsLst>
                    <a:gs pos="0">
                      <a:srgbClr val="FFC000"/>
                    </a:gs>
                    <a:gs pos="73000">
                      <a:srgbClr val="FF0000"/>
                    </a:gs>
                  </a:gsLst>
                  <a:lin ang="5400000" scaled="1"/>
                  <a:tileRect/>
                </a:gradFill>
                <a:effectLst>
                  <a:outerShdw blurRad="2667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endParaRPr>
            </a:p>
          </p:txBody>
        </p:sp>
        <p:sp>
          <p:nvSpPr>
            <p:cNvPr id="52" name="TextBox 51"/>
            <p:cNvSpPr txBox="1"/>
            <p:nvPr userDrawn="1"/>
          </p:nvSpPr>
          <p:spPr>
            <a:xfrm>
              <a:off x="6511018" y="2099318"/>
              <a:ext cx="58563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perspectiveRelaxed">
                  <a:rot lat="20417152" lon="20642516" rev="330580"/>
                </a:camera>
                <a:lightRig rig="soft" dir="t"/>
              </a:scene3d>
              <a:sp3d extrusionH="635000" contourW="31750" prstMaterial="softEdge">
                <a:contourClr>
                  <a:srgbClr val="FFCDCE"/>
                </a:contourClr>
              </a:sp3d>
            </a:bodyPr>
            <a:lstStyle/>
            <a:p>
              <a:r>
                <a:rPr lang="en-US" altLang="zh-CN" sz="6600" dirty="0" smtClean="0">
                  <a:gradFill flip="none" rotWithShape="1">
                    <a:gsLst>
                      <a:gs pos="0">
                        <a:srgbClr val="FFC000"/>
                      </a:gs>
                      <a:gs pos="73000">
                        <a:srgbClr val="FF0000"/>
                      </a:gs>
                    </a:gsLst>
                    <a:lin ang="5400000" scaled="1"/>
                    <a:tileRect/>
                  </a:gradFill>
                  <a:effectLst>
                    <a:outerShdw blurRad="266700" algn="tl" rotWithShape="0">
                      <a:prstClr val="black">
                        <a:alpha val="40000"/>
                      </a:prstClr>
                    </a:outerShdw>
                  </a:effectLst>
                  <a:latin typeface="Impact" pitchFamily="34" charset="0"/>
                </a:rPr>
                <a:t>1</a:t>
              </a:r>
              <a:endParaRPr lang="zh-CN" altLang="en-US" sz="6600" dirty="0">
                <a:gradFill flip="none" rotWithShape="1">
                  <a:gsLst>
                    <a:gs pos="0">
                      <a:srgbClr val="FFC000"/>
                    </a:gs>
                    <a:gs pos="73000">
                      <a:srgbClr val="FF0000"/>
                    </a:gs>
                  </a:gsLst>
                  <a:lin ang="5400000" scaled="1"/>
                  <a:tileRect/>
                </a:gradFill>
                <a:effectLst>
                  <a:outerShdw blurRad="2667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endParaRPr>
            </a:p>
          </p:txBody>
        </p:sp>
        <p:sp>
          <p:nvSpPr>
            <p:cNvPr id="53" name="TextBox 52"/>
            <p:cNvSpPr txBox="1"/>
            <p:nvPr userDrawn="1"/>
          </p:nvSpPr>
          <p:spPr>
            <a:xfrm>
              <a:off x="5508105" y="2276872"/>
              <a:ext cx="58563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perspectiveHeroicExtremeLeftFacing" fov="6600000"/>
                <a:lightRig rig="soft" dir="t"/>
              </a:scene3d>
              <a:sp3d extrusionH="635000" contourW="31750" prstMaterial="softEdge">
                <a:contourClr>
                  <a:srgbClr val="FFCDCE"/>
                </a:contourClr>
              </a:sp3d>
            </a:bodyPr>
            <a:lstStyle/>
            <a:p>
              <a:r>
                <a:rPr lang="en-US" altLang="zh-CN" sz="6600" dirty="0" smtClean="0">
                  <a:gradFill flip="none" rotWithShape="1">
                    <a:gsLst>
                      <a:gs pos="0">
                        <a:srgbClr val="FFFF00"/>
                      </a:gs>
                      <a:gs pos="73000">
                        <a:srgbClr val="FF6600"/>
                      </a:gs>
                    </a:gsLst>
                    <a:lin ang="5400000" scaled="1"/>
                    <a:tileRect/>
                  </a:gradFill>
                  <a:effectLst>
                    <a:outerShdw blurRad="266700" algn="tl" rotWithShape="0">
                      <a:prstClr val="black">
                        <a:alpha val="40000"/>
                      </a:prstClr>
                    </a:outerShdw>
                  </a:effectLst>
                  <a:latin typeface="Impact" pitchFamily="34" charset="0"/>
                </a:rPr>
                <a:t>2</a:t>
              </a:r>
              <a:endParaRPr lang="zh-CN" altLang="en-US" sz="6600" dirty="0">
                <a:gradFill flip="none" rotWithShape="1">
                  <a:gsLst>
                    <a:gs pos="0">
                      <a:srgbClr val="FFFF00"/>
                    </a:gs>
                    <a:gs pos="73000">
                      <a:srgbClr val="FF6600"/>
                    </a:gs>
                  </a:gsLst>
                  <a:lin ang="5400000" scaled="1"/>
                  <a:tileRect/>
                </a:gradFill>
                <a:effectLst>
                  <a:outerShdw blurRad="2667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endParaRPr>
            </a:p>
          </p:txBody>
        </p:sp>
        <p:sp>
          <p:nvSpPr>
            <p:cNvPr id="54" name="TextBox 53"/>
            <p:cNvSpPr txBox="1"/>
            <p:nvPr userDrawn="1"/>
          </p:nvSpPr>
          <p:spPr>
            <a:xfrm>
              <a:off x="6006962" y="2171326"/>
              <a:ext cx="58563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perspectiveAbove" fov="0">
                  <a:rot lat="20399999" lon="0" rev="0"/>
                </a:camera>
                <a:lightRig rig="soft" dir="t"/>
              </a:scene3d>
              <a:sp3d extrusionH="635000" contourW="31750" prstMaterial="softEdge">
                <a:contourClr>
                  <a:srgbClr val="FFCDCE"/>
                </a:contourClr>
              </a:sp3d>
            </a:bodyPr>
            <a:lstStyle/>
            <a:p>
              <a:r>
                <a:rPr lang="en-US" altLang="zh-CN" sz="6600" dirty="0" smtClean="0">
                  <a:gradFill flip="none" rotWithShape="1">
                    <a:gsLst>
                      <a:gs pos="0">
                        <a:srgbClr val="FFFF00"/>
                      </a:gs>
                      <a:gs pos="73000">
                        <a:srgbClr val="FF6600"/>
                      </a:gs>
                    </a:gsLst>
                    <a:lin ang="5400000" scaled="1"/>
                    <a:tileRect/>
                  </a:gradFill>
                  <a:effectLst>
                    <a:outerShdw blurRad="266700" algn="tl" rotWithShape="0">
                      <a:prstClr val="black">
                        <a:alpha val="40000"/>
                      </a:prstClr>
                    </a:outerShdw>
                  </a:effectLst>
                  <a:latin typeface="Impact" pitchFamily="34" charset="0"/>
                </a:rPr>
                <a:t>0</a:t>
              </a:r>
              <a:endParaRPr lang="zh-CN" altLang="en-US" sz="6600" dirty="0">
                <a:gradFill flip="none" rotWithShape="1">
                  <a:gsLst>
                    <a:gs pos="0">
                      <a:srgbClr val="FFFF00"/>
                    </a:gs>
                    <a:gs pos="73000">
                      <a:srgbClr val="FF6600"/>
                    </a:gs>
                  </a:gsLst>
                  <a:lin ang="5400000" scaled="1"/>
                  <a:tileRect/>
                </a:gradFill>
                <a:effectLst>
                  <a:outerShdw blurRad="266700" algn="tl" rotWithShape="0">
                    <a:prstClr val="black">
                      <a:alpha val="40000"/>
                    </a:prstClr>
                  </a:outerShdw>
                </a:effectLst>
                <a:latin typeface="Impact" pitchFamily="34" charset="0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-27384"/>
            <a:ext cx="7690048" cy="1143000"/>
          </a:xfrm>
        </p:spPr>
        <p:txBody>
          <a:bodyPr>
            <a:normAutofit/>
          </a:bodyPr>
          <a:lstStyle>
            <a:lvl1pPr algn="l">
              <a:defRPr sz="3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6A4C0-23C9-4167-B0B1-0361C1F3C6F7}" type="datetimeFigureOut">
              <a:rPr lang="zh-CN" altLang="en-US" smtClean="0"/>
              <a:pPr/>
              <a:t>2012/12/7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6AD18-EDE4-4F15-B858-5AD4965FBB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6A4C0-23C9-4167-B0B1-0361C1F3C6F7}" type="datetimeFigureOut">
              <a:rPr lang="zh-CN" altLang="en-US" smtClean="0"/>
              <a:pPr/>
              <a:t>2012/12/7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6AD18-EDE4-4F15-B858-5AD4965FBB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6A4C0-23C9-4167-B0B1-0361C1F3C6F7}" type="datetimeFigureOut">
              <a:rPr lang="zh-CN" altLang="en-US" smtClean="0"/>
              <a:pPr/>
              <a:t>2012/12/7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6AD18-EDE4-4F15-B858-5AD4965FBB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6A4C0-23C9-4167-B0B1-0361C1F3C6F7}" type="datetimeFigureOut">
              <a:rPr lang="zh-CN" altLang="en-US" smtClean="0"/>
              <a:pPr/>
              <a:t>2012/12/7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6AD18-EDE4-4F15-B858-5AD4965FBB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6A4C0-23C9-4167-B0B1-0361C1F3C6F7}" type="datetimeFigureOut">
              <a:rPr lang="zh-CN" altLang="en-US" smtClean="0"/>
              <a:pPr/>
              <a:t>2012/12/7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6AD18-EDE4-4F15-B858-5AD4965FBB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6A4C0-23C9-4167-B0B1-0361C1F3C6F7}" type="datetimeFigureOut">
              <a:rPr lang="zh-CN" altLang="en-US" smtClean="0"/>
              <a:pPr/>
              <a:t>2012/12/7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6AD18-EDE4-4F15-B858-5AD4965FBB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6A4C0-23C9-4167-B0B1-0361C1F3C6F7}" type="datetimeFigureOut">
              <a:rPr lang="zh-CN" altLang="en-US" smtClean="0"/>
              <a:pPr/>
              <a:t>2012/12/7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6AD18-EDE4-4F15-B858-5AD4965FBB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36A4C0-23C9-4167-B0B1-0361C1F3C6F7}" type="datetimeFigureOut">
              <a:rPr lang="zh-CN" altLang="en-US" smtClean="0"/>
              <a:pPr/>
              <a:t>2012/12/7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06AD18-EDE4-4F15-B858-5AD4965FBB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第一</a:t>
            </a:r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PPT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模板网</a:t>
            </a:r>
            <a:endParaRPr lang="zh-CN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www.1ppt.com</a:t>
            </a:r>
            <a:endParaRPr lang="zh-CN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</TotalTime>
  <Words>5</Words>
  <Application>Microsoft Office PowerPoint</Application>
  <PresentationFormat>全屏显示(4:3)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第一PPT模板网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锐得PPT论坛</dc:creator>
  <dc:description>http://bbs.ruideppt.com/</dc:description>
  <cp:lastModifiedBy>jccook</cp:lastModifiedBy>
  <cp:revision>25</cp:revision>
  <dcterms:created xsi:type="dcterms:W3CDTF">2010-11-09T00:47:48Z</dcterms:created>
  <dcterms:modified xsi:type="dcterms:W3CDTF">2012-12-07T12:31:45Z</dcterms:modified>
</cp:coreProperties>
</file>