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78" d="100"/>
          <a:sy n="78" d="100"/>
        </p:scale>
        <p:origin x="-13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5364088" y="1916832"/>
            <a:ext cx="4896544" cy="42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800" b="1" dirty="0" smtClean="0">
                <a:solidFill>
                  <a:srgbClr val="FF0000"/>
                </a:solidFill>
              </a:rPr>
              <a:t>文字内容</a:t>
            </a:r>
            <a:endParaRPr lang="en-US" altLang="zh-CN" sz="1800" b="1" dirty="0" smtClean="0">
              <a:solidFill>
                <a:srgbClr val="FF0000"/>
              </a:solidFill>
            </a:endParaRPr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auto">
          <a:xfrm>
            <a:off x="5436096" y="2492896"/>
            <a:ext cx="489654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/>
              <a:t>文字内容；</a:t>
            </a:r>
            <a:endParaRPr lang="en-US" altLang="zh-CN" dirty="0" smtClean="0"/>
          </a:p>
          <a:p>
            <a:r>
              <a:rPr lang="zh-CN" altLang="en-US" dirty="0" smtClean="0"/>
              <a:t>文字内容；</a:t>
            </a:r>
            <a:endParaRPr lang="en-US" altLang="zh-CN" dirty="0" smtClean="0"/>
          </a:p>
          <a:p>
            <a:r>
              <a:rPr lang="zh-CN" altLang="en-US" dirty="0" smtClean="0"/>
              <a:t>文字内容；</a:t>
            </a:r>
            <a:endParaRPr lang="en-US" altLang="zh-CN" dirty="0" smtClean="0"/>
          </a:p>
          <a:p>
            <a:r>
              <a:rPr lang="zh-CN" altLang="en-US" dirty="0" smtClean="0"/>
              <a:t>文字内容；</a:t>
            </a:r>
            <a:endParaRPr lang="en-US" altLang="zh-CN" dirty="0" smtClean="0"/>
          </a:p>
          <a:p>
            <a:r>
              <a:rPr lang="zh-CN" altLang="en-US" dirty="0" smtClean="0"/>
              <a:t>文字内容；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" name="Picture 3" descr="D:\Teliss_Tong\Copy\定期备份\工作备份\！PPT图片及版面资源\06-PPT精选插图\04-图标\曲线图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90" y="1627088"/>
            <a:ext cx="5949950" cy="439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19400</TotalTime>
  <Words>22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880</cp:revision>
  <dcterms:created xsi:type="dcterms:W3CDTF">2009-02-11T05:37:22Z</dcterms:created>
  <dcterms:modified xsi:type="dcterms:W3CDTF">2012-12-09T12:01:26Z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