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ADD2AF-3D4A-4744-983E-3E924938CCCC}" type="doc">
      <dgm:prSet loTypeId="urn:microsoft.com/office/officeart/2008/layout/AlternatingHexagons" loCatId="list" qsTypeId="urn:microsoft.com/office/officeart/2005/8/quickstyle/simple4" qsCatId="simple" csTypeId="urn:microsoft.com/office/officeart/2005/8/colors/accent6_3" csCatId="accent6" phldr="1"/>
      <dgm:spPr/>
      <dgm:t>
        <a:bodyPr/>
        <a:lstStyle/>
        <a:p>
          <a:endParaRPr lang="zh-CN" altLang="en-US"/>
        </a:p>
      </dgm:t>
    </dgm:pt>
    <dgm:pt modelId="{66CE85A5-7AE1-495E-AA39-85BCF98EB187}">
      <dgm:prSet phldrT="[文本]" custT="1"/>
      <dgm:spPr>
        <a:xfrm rot="5400000">
          <a:off x="2968931" y="106953"/>
          <a:ext cx="1627426" cy="141586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rgbClr val="730E00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30E00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30E00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zh-CN" altLang="en-US" sz="2800" b="1" dirty="0" smtClean="0">
              <a:solidFill>
                <a:sysClr val="window" lastClr="FFFFFF"/>
              </a:solidFill>
              <a:latin typeface="+mn-lt"/>
              <a:ea typeface="HAKUYOLiuTi3500" pitchFamily="2" charset="-122"/>
              <a:cs typeface="+mn-cs"/>
            </a:rPr>
            <a:t>文字内容</a:t>
          </a:r>
          <a:endParaRPr lang="zh-CN" altLang="en-US" sz="2800" b="1" dirty="0">
            <a:solidFill>
              <a:sysClr val="window" lastClr="FFFFFF"/>
            </a:solidFill>
            <a:latin typeface="+mn-lt"/>
            <a:ea typeface="HAKUYOLiuTi3500" pitchFamily="2" charset="-122"/>
            <a:cs typeface="+mn-cs"/>
          </a:endParaRPr>
        </a:p>
      </dgm:t>
    </dgm:pt>
    <dgm:pt modelId="{7C7BD2EE-253A-4925-8CE7-B5EB40ECC31B}" type="parTrans" cxnId="{39C6484A-3E42-4456-9400-49FFB5FE896F}">
      <dgm:prSet/>
      <dgm:spPr/>
      <dgm:t>
        <a:bodyPr/>
        <a:lstStyle/>
        <a:p>
          <a:endParaRPr lang="zh-CN" altLang="en-US" sz="2000"/>
        </a:p>
      </dgm:t>
    </dgm:pt>
    <dgm:pt modelId="{98C383AE-C875-4CFC-A319-3612D051D6F9}" type="sibTrans" cxnId="{39C6484A-3E42-4456-9400-49FFB5FE896F}">
      <dgm:prSet custT="1"/>
      <dgm:spPr>
        <a:xfrm rot="5400000">
          <a:off x="1439801" y="106953"/>
          <a:ext cx="1627426" cy="141586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rgbClr val="730E00">
                <a:shade val="80000"/>
                <a:hueOff val="-59645"/>
                <a:satOff val="-17388"/>
                <a:lumOff val="8578"/>
                <a:alphaOff val="0"/>
                <a:shade val="51000"/>
                <a:satMod val="130000"/>
              </a:srgbClr>
            </a:gs>
            <a:gs pos="80000">
              <a:srgbClr val="730E00">
                <a:shade val="80000"/>
                <a:hueOff val="-59645"/>
                <a:satOff val="-17388"/>
                <a:lumOff val="8578"/>
                <a:alphaOff val="0"/>
                <a:shade val="93000"/>
                <a:satMod val="130000"/>
              </a:srgbClr>
            </a:gs>
            <a:gs pos="100000">
              <a:srgbClr val="730E00">
                <a:shade val="80000"/>
                <a:hueOff val="-59645"/>
                <a:satOff val="-17388"/>
                <a:lumOff val="857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 sz="4000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gm:t>
    </dgm:pt>
    <dgm:pt modelId="{45FBF06C-1C7E-486A-8987-7F705BE24EB1}">
      <dgm:prSet custT="1"/>
      <dgm:spPr>
        <a:xfrm rot="5400000">
          <a:off x="2201437" y="1488313"/>
          <a:ext cx="1627426" cy="141586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rgbClr val="730E00">
                <a:shade val="80000"/>
                <a:hueOff val="-119291"/>
                <a:satOff val="-34776"/>
                <a:lumOff val="17155"/>
                <a:alphaOff val="0"/>
                <a:shade val="51000"/>
                <a:satMod val="130000"/>
              </a:srgbClr>
            </a:gs>
            <a:gs pos="80000">
              <a:srgbClr val="730E00">
                <a:shade val="80000"/>
                <a:hueOff val="-119291"/>
                <a:satOff val="-34776"/>
                <a:lumOff val="17155"/>
                <a:alphaOff val="0"/>
                <a:shade val="93000"/>
                <a:satMod val="130000"/>
              </a:srgbClr>
            </a:gs>
            <a:gs pos="100000">
              <a:srgbClr val="730E00">
                <a:shade val="80000"/>
                <a:hueOff val="-119291"/>
                <a:satOff val="-34776"/>
                <a:lumOff val="17155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zh-CN" altLang="en-US" sz="2800" b="1" dirty="0" smtClean="0">
              <a:solidFill>
                <a:sysClr val="window" lastClr="FFFFFF"/>
              </a:solidFill>
              <a:latin typeface="+mn-lt"/>
              <a:ea typeface="HAKUYOLiuTi3500" pitchFamily="2" charset="-122"/>
              <a:cs typeface="+mn-cs"/>
            </a:rPr>
            <a:t>文字内容</a:t>
          </a:r>
          <a:endParaRPr lang="en-US" altLang="zh-CN" sz="2800" b="1" dirty="0" smtClean="0">
            <a:solidFill>
              <a:sysClr val="window" lastClr="FFFFFF"/>
            </a:solidFill>
            <a:latin typeface="+mn-lt"/>
            <a:ea typeface="HAKUYOLiuTi3500" pitchFamily="2" charset="-122"/>
            <a:cs typeface="+mn-cs"/>
          </a:endParaRPr>
        </a:p>
      </dgm:t>
    </dgm:pt>
    <dgm:pt modelId="{5E9C4A6A-4D3A-426F-B591-9E2E81B432CE}" type="parTrans" cxnId="{DE20E6DC-D4C9-489B-9417-13C0ED4CA122}">
      <dgm:prSet/>
      <dgm:spPr/>
      <dgm:t>
        <a:bodyPr/>
        <a:lstStyle/>
        <a:p>
          <a:endParaRPr lang="zh-CN" altLang="en-US" sz="2000"/>
        </a:p>
      </dgm:t>
    </dgm:pt>
    <dgm:pt modelId="{9E386D8B-2C00-4210-8DF9-4329D57BAE87}" type="sibTrans" cxnId="{DE20E6DC-D4C9-489B-9417-13C0ED4CA122}">
      <dgm:prSet custT="1"/>
      <dgm:spPr>
        <a:xfrm rot="5400000">
          <a:off x="3730567" y="1488313"/>
          <a:ext cx="1627426" cy="141586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rgbClr val="730E00">
                <a:shade val="80000"/>
                <a:hueOff val="-178936"/>
                <a:satOff val="-52163"/>
                <a:lumOff val="25733"/>
                <a:alphaOff val="0"/>
                <a:shade val="51000"/>
                <a:satMod val="130000"/>
              </a:srgbClr>
            </a:gs>
            <a:gs pos="80000">
              <a:srgbClr val="730E00">
                <a:shade val="80000"/>
                <a:hueOff val="-178936"/>
                <a:satOff val="-52163"/>
                <a:lumOff val="25733"/>
                <a:alphaOff val="0"/>
                <a:shade val="93000"/>
                <a:satMod val="130000"/>
              </a:srgbClr>
            </a:gs>
            <a:gs pos="100000">
              <a:srgbClr val="730E00">
                <a:shade val="80000"/>
                <a:hueOff val="-178936"/>
                <a:satOff val="-52163"/>
                <a:lumOff val="25733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 sz="4000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gm:t>
    </dgm:pt>
    <dgm:pt modelId="{3C672130-4E90-4692-8304-250618E1335E}">
      <dgm:prSet custT="1"/>
      <dgm:spPr>
        <a:xfrm rot="5400000">
          <a:off x="2942710" y="2869673"/>
          <a:ext cx="1627426" cy="141586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rgbClr val="730E00">
                <a:shade val="80000"/>
                <a:hueOff val="-238582"/>
                <a:satOff val="-69551"/>
                <a:lumOff val="34310"/>
                <a:alphaOff val="0"/>
                <a:shade val="51000"/>
                <a:satMod val="130000"/>
              </a:srgbClr>
            </a:gs>
            <a:gs pos="80000">
              <a:srgbClr val="730E00">
                <a:shade val="80000"/>
                <a:hueOff val="-238582"/>
                <a:satOff val="-69551"/>
                <a:lumOff val="34310"/>
                <a:alphaOff val="0"/>
                <a:shade val="93000"/>
                <a:satMod val="130000"/>
              </a:srgbClr>
            </a:gs>
            <a:gs pos="100000">
              <a:srgbClr val="730E00">
                <a:shade val="80000"/>
                <a:hueOff val="-238582"/>
                <a:satOff val="-69551"/>
                <a:lumOff val="3431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zh-CN" altLang="en-US" sz="2800" b="1" dirty="0" smtClean="0">
              <a:solidFill>
                <a:sysClr val="window" lastClr="FFFFFF"/>
              </a:solidFill>
              <a:latin typeface="+mn-lt"/>
              <a:ea typeface="HAKUYOLiuTi3500" pitchFamily="2" charset="-122"/>
              <a:cs typeface="+mn-cs"/>
            </a:rPr>
            <a:t>文字内容</a:t>
          </a:r>
          <a:endParaRPr lang="zh-CN" altLang="en-US" sz="2800" b="1" dirty="0">
            <a:solidFill>
              <a:sysClr val="window" lastClr="FFFFFF"/>
            </a:solidFill>
            <a:latin typeface="+mn-lt"/>
            <a:ea typeface="HAKUYOLiuTi3500" pitchFamily="2" charset="-122"/>
            <a:cs typeface="+mn-cs"/>
          </a:endParaRPr>
        </a:p>
      </dgm:t>
    </dgm:pt>
    <dgm:pt modelId="{E8930C7C-3D18-42C7-9937-E7FEFC321B2F}" type="parTrans" cxnId="{3BE836E5-3593-4E97-A990-C9A613B72DA6}">
      <dgm:prSet/>
      <dgm:spPr/>
      <dgm:t>
        <a:bodyPr/>
        <a:lstStyle/>
        <a:p>
          <a:endParaRPr lang="zh-CN" altLang="en-US" sz="2000"/>
        </a:p>
      </dgm:t>
    </dgm:pt>
    <dgm:pt modelId="{34256858-2393-4636-BEB3-8C172E8E2659}" type="sibTrans" cxnId="{3BE836E5-3593-4E97-A990-C9A613B72DA6}">
      <dgm:prSet custT="1"/>
      <dgm:spPr>
        <a:xfrm rot="5400000">
          <a:off x="1413579" y="2869673"/>
          <a:ext cx="1627426" cy="141586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rgbClr val="730E00">
                <a:shade val="80000"/>
                <a:hueOff val="-298227"/>
                <a:satOff val="-86939"/>
                <a:lumOff val="42888"/>
                <a:alphaOff val="0"/>
                <a:shade val="51000"/>
                <a:satMod val="130000"/>
              </a:srgbClr>
            </a:gs>
            <a:gs pos="80000">
              <a:srgbClr val="730E00">
                <a:shade val="80000"/>
                <a:hueOff val="-298227"/>
                <a:satOff val="-86939"/>
                <a:lumOff val="42888"/>
                <a:alphaOff val="0"/>
                <a:shade val="93000"/>
                <a:satMod val="130000"/>
              </a:srgbClr>
            </a:gs>
            <a:gs pos="100000">
              <a:srgbClr val="730E00">
                <a:shade val="80000"/>
                <a:hueOff val="-298227"/>
                <a:satOff val="-86939"/>
                <a:lumOff val="4288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 sz="4000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gm:t>
    </dgm:pt>
    <dgm:pt modelId="{5AAA6F24-D4DE-46A6-8832-E91477BEDDF5}">
      <dgm:prSet phldrT="[文本]" custT="1"/>
      <dgm:spPr>
        <a:xfrm>
          <a:off x="4533539" y="326655"/>
          <a:ext cx="1816208" cy="976456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zh-CN" altLang="en-US" sz="2400" b="1" cap="none" spc="0" dirty="0" smtClean="0">
              <a:ln w="1905"/>
              <a:gradFill>
                <a:gsLst>
                  <a:gs pos="0">
                    <a:srgbClr val="730E00">
                      <a:shade val="20000"/>
                      <a:satMod val="200000"/>
                    </a:srgbClr>
                  </a:gs>
                  <a:gs pos="78000">
                    <a:srgbClr val="730E00">
                      <a:tint val="90000"/>
                      <a:shade val="89000"/>
                      <a:satMod val="220000"/>
                    </a:srgbClr>
                  </a:gs>
                  <a:gs pos="100000">
                    <a:srgbClr val="730E00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HAKUYOLiuTi3500" pitchFamily="2" charset="-122"/>
              <a:cs typeface="+mn-cs"/>
            </a:rPr>
            <a:t>文字内容</a:t>
          </a:r>
          <a:endParaRPr lang="zh-CN" altLang="en-US" sz="2400" b="1" cap="none" spc="0" dirty="0">
            <a:ln w="1905"/>
            <a:gradFill>
              <a:gsLst>
                <a:gs pos="0">
                  <a:srgbClr val="730E00">
                    <a:shade val="20000"/>
                    <a:satMod val="200000"/>
                  </a:srgbClr>
                </a:gs>
                <a:gs pos="78000">
                  <a:srgbClr val="730E00">
                    <a:tint val="90000"/>
                    <a:shade val="89000"/>
                    <a:satMod val="220000"/>
                  </a:srgbClr>
                </a:gs>
                <a:gs pos="100000">
                  <a:srgbClr val="730E00">
                    <a:tint val="12000"/>
                    <a:satMod val="255000"/>
                  </a:srgb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+mn-lt"/>
            <a:ea typeface="HAKUYOLiuTi3500" pitchFamily="2" charset="-122"/>
            <a:cs typeface="+mn-cs"/>
          </a:endParaRPr>
        </a:p>
      </dgm:t>
    </dgm:pt>
    <dgm:pt modelId="{A0A1ECC3-EDBC-4E6E-AEEF-0F66DAED6A9C}" type="parTrans" cxnId="{BB141935-BFCE-4B0C-B61D-65F1A40FE9EB}">
      <dgm:prSet/>
      <dgm:spPr/>
      <dgm:t>
        <a:bodyPr/>
        <a:lstStyle/>
        <a:p>
          <a:endParaRPr lang="zh-CN" altLang="en-US"/>
        </a:p>
      </dgm:t>
    </dgm:pt>
    <dgm:pt modelId="{84BA5018-C161-4625-9C5F-95C845651E16}" type="sibTrans" cxnId="{BB141935-BFCE-4B0C-B61D-65F1A40FE9EB}">
      <dgm:prSet/>
      <dgm:spPr/>
      <dgm:t>
        <a:bodyPr/>
        <a:lstStyle/>
        <a:p>
          <a:endParaRPr lang="zh-CN" altLang="en-US"/>
        </a:p>
      </dgm:t>
    </dgm:pt>
    <dgm:pt modelId="{C03D5CE4-BBC8-4B74-862D-CD3D4C16B793}">
      <dgm:prSet phldrT="[文本]" custT="1"/>
      <dgm:spPr>
        <a:xfrm>
          <a:off x="4533539" y="326655"/>
          <a:ext cx="1816208" cy="976456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zh-CN" altLang="en-US" sz="2400" b="1" cap="none" spc="0" dirty="0" smtClean="0">
              <a:ln w="1905"/>
              <a:gradFill>
                <a:gsLst>
                  <a:gs pos="0">
                    <a:srgbClr val="730E00">
                      <a:shade val="20000"/>
                      <a:satMod val="200000"/>
                    </a:srgbClr>
                  </a:gs>
                  <a:gs pos="78000">
                    <a:srgbClr val="730E00">
                      <a:tint val="90000"/>
                      <a:shade val="89000"/>
                      <a:satMod val="220000"/>
                    </a:srgbClr>
                  </a:gs>
                  <a:gs pos="100000">
                    <a:srgbClr val="730E00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HAKUYOLiuTi3500" pitchFamily="2" charset="-122"/>
              <a:cs typeface="+mn-cs"/>
            </a:rPr>
            <a:t>文字内容</a:t>
          </a:r>
          <a:endParaRPr lang="zh-CN" altLang="en-US" sz="2400" b="1" cap="none" spc="0" dirty="0">
            <a:ln w="1905"/>
            <a:gradFill>
              <a:gsLst>
                <a:gs pos="0">
                  <a:srgbClr val="730E00">
                    <a:shade val="20000"/>
                    <a:satMod val="200000"/>
                  </a:srgbClr>
                </a:gs>
                <a:gs pos="78000">
                  <a:srgbClr val="730E00">
                    <a:tint val="90000"/>
                    <a:shade val="89000"/>
                    <a:satMod val="220000"/>
                  </a:srgbClr>
                </a:gs>
                <a:gs pos="100000">
                  <a:srgbClr val="730E00">
                    <a:tint val="12000"/>
                    <a:satMod val="255000"/>
                  </a:srgb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+mn-lt"/>
            <a:ea typeface="HAKUYOLiuTi3500" pitchFamily="2" charset="-122"/>
            <a:cs typeface="+mn-cs"/>
          </a:endParaRPr>
        </a:p>
      </dgm:t>
    </dgm:pt>
    <dgm:pt modelId="{1F5F393C-F4F6-49AA-AEFA-0B5D500EAC57}" type="parTrans" cxnId="{7F213D07-5D81-4A99-A749-AD51620E808E}">
      <dgm:prSet/>
      <dgm:spPr/>
      <dgm:t>
        <a:bodyPr/>
        <a:lstStyle/>
        <a:p>
          <a:endParaRPr lang="zh-CN" altLang="en-US"/>
        </a:p>
      </dgm:t>
    </dgm:pt>
    <dgm:pt modelId="{28CC72B6-1358-4AAC-A461-DBD0B4640373}" type="sibTrans" cxnId="{7F213D07-5D81-4A99-A749-AD51620E808E}">
      <dgm:prSet/>
      <dgm:spPr/>
      <dgm:t>
        <a:bodyPr/>
        <a:lstStyle/>
        <a:p>
          <a:endParaRPr lang="zh-CN" altLang="en-US"/>
        </a:p>
      </dgm:t>
    </dgm:pt>
    <dgm:pt modelId="{308A81D7-D872-46E3-8739-B610A93FF7AE}">
      <dgm:prSet custT="1"/>
      <dgm:spPr>
        <a:xfrm>
          <a:off x="491011" y="1708015"/>
          <a:ext cx="1757621" cy="976456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zh-CN" altLang="en-US" sz="2800" b="1" cap="none" spc="0" dirty="0" smtClean="0">
              <a:ln w="1905"/>
              <a:gradFill>
                <a:gsLst>
                  <a:gs pos="0">
                    <a:srgbClr val="730E00">
                      <a:shade val="20000"/>
                      <a:satMod val="200000"/>
                    </a:srgbClr>
                  </a:gs>
                  <a:gs pos="78000">
                    <a:srgbClr val="730E00">
                      <a:tint val="90000"/>
                      <a:shade val="89000"/>
                      <a:satMod val="220000"/>
                    </a:srgbClr>
                  </a:gs>
                  <a:gs pos="100000">
                    <a:srgbClr val="730E00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HAKUYOLiuTi3500" pitchFamily="2" charset="-122"/>
              <a:cs typeface="+mn-cs"/>
            </a:rPr>
            <a:t>文字内容</a:t>
          </a:r>
          <a:endParaRPr lang="en-US" altLang="zh-CN" sz="2800" b="1" cap="none" spc="0" dirty="0" smtClean="0">
            <a:ln w="1905"/>
            <a:gradFill>
              <a:gsLst>
                <a:gs pos="0">
                  <a:srgbClr val="730E00">
                    <a:shade val="20000"/>
                    <a:satMod val="200000"/>
                  </a:srgbClr>
                </a:gs>
                <a:gs pos="78000">
                  <a:srgbClr val="730E00">
                    <a:tint val="90000"/>
                    <a:shade val="89000"/>
                    <a:satMod val="220000"/>
                  </a:srgbClr>
                </a:gs>
                <a:gs pos="100000">
                  <a:srgbClr val="730E00">
                    <a:tint val="12000"/>
                    <a:satMod val="255000"/>
                  </a:srgb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+mn-lt"/>
            <a:ea typeface="HAKUYOLiuTi3500" pitchFamily="2" charset="-122"/>
            <a:cs typeface="+mn-cs"/>
          </a:endParaRPr>
        </a:p>
      </dgm:t>
    </dgm:pt>
    <dgm:pt modelId="{27A528F0-7760-4DC3-A41E-E6903EAC8B94}" type="parTrans" cxnId="{23D89A3E-3919-4F06-B505-A968BFED0DF9}">
      <dgm:prSet/>
      <dgm:spPr/>
      <dgm:t>
        <a:bodyPr/>
        <a:lstStyle/>
        <a:p>
          <a:endParaRPr lang="zh-CN" altLang="en-US"/>
        </a:p>
      </dgm:t>
    </dgm:pt>
    <dgm:pt modelId="{12065F85-8373-4AD3-916C-E49567E250CD}" type="sibTrans" cxnId="{23D89A3E-3919-4F06-B505-A968BFED0DF9}">
      <dgm:prSet/>
      <dgm:spPr/>
      <dgm:t>
        <a:bodyPr/>
        <a:lstStyle/>
        <a:p>
          <a:endParaRPr lang="zh-CN" altLang="en-US"/>
        </a:p>
      </dgm:t>
    </dgm:pt>
    <dgm:pt modelId="{57BB1BD4-7828-484A-9739-5225343CC11F}">
      <dgm:prSet custT="1"/>
      <dgm:spPr>
        <a:xfrm>
          <a:off x="4454875" y="3089375"/>
          <a:ext cx="1921094" cy="976456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zh-CN" altLang="en-US" sz="2000" b="1" cap="none" spc="0" dirty="0" smtClean="0">
              <a:ln w="1905"/>
              <a:gradFill>
                <a:gsLst>
                  <a:gs pos="0">
                    <a:srgbClr val="730E00">
                      <a:shade val="20000"/>
                      <a:satMod val="200000"/>
                    </a:srgbClr>
                  </a:gs>
                  <a:gs pos="78000">
                    <a:srgbClr val="730E00">
                      <a:tint val="90000"/>
                      <a:shade val="89000"/>
                      <a:satMod val="220000"/>
                    </a:srgbClr>
                  </a:gs>
                  <a:gs pos="100000">
                    <a:srgbClr val="730E00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HAKUYOLiuTi3500" pitchFamily="2" charset="-122"/>
              <a:cs typeface="+mn-cs"/>
            </a:rPr>
            <a:t>文字内容</a:t>
          </a:r>
          <a:endParaRPr lang="zh-CN" altLang="en-US" sz="2000" b="1" cap="none" spc="0" dirty="0">
            <a:ln w="1905"/>
            <a:gradFill>
              <a:gsLst>
                <a:gs pos="0">
                  <a:srgbClr val="730E00">
                    <a:shade val="20000"/>
                    <a:satMod val="200000"/>
                  </a:srgbClr>
                </a:gs>
                <a:gs pos="78000">
                  <a:srgbClr val="730E00">
                    <a:tint val="90000"/>
                    <a:shade val="89000"/>
                    <a:satMod val="220000"/>
                  </a:srgbClr>
                </a:gs>
                <a:gs pos="100000">
                  <a:srgbClr val="730E00">
                    <a:tint val="12000"/>
                    <a:satMod val="255000"/>
                  </a:srgb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+mn-lt"/>
            <a:ea typeface="HAKUYOLiuTi3500" pitchFamily="2" charset="-122"/>
            <a:cs typeface="+mn-cs"/>
          </a:endParaRPr>
        </a:p>
      </dgm:t>
    </dgm:pt>
    <dgm:pt modelId="{030A839A-50B2-45ED-84DB-928E5C1B65C8}" type="parTrans" cxnId="{3E6B4F96-7378-404F-85A4-690781083DD0}">
      <dgm:prSet/>
      <dgm:spPr/>
      <dgm:t>
        <a:bodyPr/>
        <a:lstStyle/>
        <a:p>
          <a:endParaRPr lang="zh-CN" altLang="en-US"/>
        </a:p>
      </dgm:t>
    </dgm:pt>
    <dgm:pt modelId="{1AFF132A-B676-4B34-A0AA-3E0DDC1DC197}" type="sibTrans" cxnId="{3E6B4F96-7378-404F-85A4-690781083DD0}">
      <dgm:prSet/>
      <dgm:spPr/>
      <dgm:t>
        <a:bodyPr/>
        <a:lstStyle/>
        <a:p>
          <a:endParaRPr lang="zh-CN" altLang="en-US"/>
        </a:p>
      </dgm:t>
    </dgm:pt>
    <dgm:pt modelId="{3F98AD00-0083-4119-B2AA-E1AAB3B52958}">
      <dgm:prSet custT="1"/>
      <dgm:spPr>
        <a:xfrm>
          <a:off x="4454875" y="3089375"/>
          <a:ext cx="1921094" cy="976456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zh-CN" altLang="en-US" sz="2000" b="1" cap="none" spc="0" dirty="0" smtClean="0">
              <a:ln w="1905"/>
              <a:gradFill>
                <a:gsLst>
                  <a:gs pos="0">
                    <a:srgbClr val="730E00">
                      <a:shade val="20000"/>
                      <a:satMod val="200000"/>
                    </a:srgbClr>
                  </a:gs>
                  <a:gs pos="78000">
                    <a:srgbClr val="730E00">
                      <a:tint val="90000"/>
                      <a:shade val="89000"/>
                      <a:satMod val="220000"/>
                    </a:srgbClr>
                  </a:gs>
                  <a:gs pos="100000">
                    <a:srgbClr val="730E00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HAKUYOLiuTi3500" pitchFamily="2" charset="-122"/>
              <a:cs typeface="+mn-cs"/>
            </a:rPr>
            <a:t>文字内容</a:t>
          </a:r>
          <a:endParaRPr lang="zh-CN" altLang="en-US" sz="2000" b="1" cap="none" spc="0" dirty="0">
            <a:ln w="1905"/>
            <a:gradFill>
              <a:gsLst>
                <a:gs pos="0">
                  <a:srgbClr val="730E00">
                    <a:shade val="20000"/>
                    <a:satMod val="200000"/>
                  </a:srgbClr>
                </a:gs>
                <a:gs pos="78000">
                  <a:srgbClr val="730E00">
                    <a:tint val="90000"/>
                    <a:shade val="89000"/>
                    <a:satMod val="220000"/>
                  </a:srgbClr>
                </a:gs>
                <a:gs pos="100000">
                  <a:srgbClr val="730E00">
                    <a:tint val="12000"/>
                    <a:satMod val="255000"/>
                  </a:srgb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+mn-lt"/>
            <a:ea typeface="HAKUYOLiuTi3500" pitchFamily="2" charset="-122"/>
            <a:cs typeface="+mn-cs"/>
          </a:endParaRPr>
        </a:p>
      </dgm:t>
    </dgm:pt>
    <dgm:pt modelId="{B38A01B5-E2CB-4689-BE40-86BACAF894CD}" type="parTrans" cxnId="{194E1BDC-C7FC-49D7-821E-D50B00B98DAF}">
      <dgm:prSet/>
      <dgm:spPr/>
      <dgm:t>
        <a:bodyPr/>
        <a:lstStyle/>
        <a:p>
          <a:endParaRPr lang="zh-CN" altLang="en-US"/>
        </a:p>
      </dgm:t>
    </dgm:pt>
    <dgm:pt modelId="{E12A92A4-E8EE-4360-AABE-17DD1CF03C71}" type="sibTrans" cxnId="{194E1BDC-C7FC-49D7-821E-D50B00B98DAF}">
      <dgm:prSet/>
      <dgm:spPr/>
      <dgm:t>
        <a:bodyPr/>
        <a:lstStyle/>
        <a:p>
          <a:endParaRPr lang="zh-CN" altLang="en-US"/>
        </a:p>
      </dgm:t>
    </dgm:pt>
    <dgm:pt modelId="{6DBE8199-A95D-4473-A90B-27D15619CDC8}" type="pres">
      <dgm:prSet presAssocID="{54ADD2AF-3D4A-4744-983E-3E924938CCCC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49CF8D0A-5AA4-47CC-8062-DEEDA9FBE835}" type="pres">
      <dgm:prSet presAssocID="{66CE85A5-7AE1-495E-AA39-85BCF98EB187}" presName="composite" presStyleCnt="0"/>
      <dgm:spPr/>
    </dgm:pt>
    <dgm:pt modelId="{DB0B7561-BBB0-468B-9184-6AE3B84356D8}" type="pres">
      <dgm:prSet presAssocID="{66CE85A5-7AE1-495E-AA39-85BCF98EB187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5063F31-B003-4197-8F27-A4138EA24186}" type="pres">
      <dgm:prSet presAssocID="{66CE85A5-7AE1-495E-AA39-85BCF98EB187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612BBF-D22E-4D08-A9C2-1CE9A898B646}" type="pres">
      <dgm:prSet presAssocID="{66CE85A5-7AE1-495E-AA39-85BCF98EB187}" presName="BalanceSpacing" presStyleCnt="0"/>
      <dgm:spPr/>
    </dgm:pt>
    <dgm:pt modelId="{25ABCE47-D1C0-4143-BA1E-9DF75BE13AC5}" type="pres">
      <dgm:prSet presAssocID="{66CE85A5-7AE1-495E-AA39-85BCF98EB187}" presName="BalanceSpacing1" presStyleCnt="0"/>
      <dgm:spPr/>
    </dgm:pt>
    <dgm:pt modelId="{4A23CC0F-079F-4F6C-9786-E53AB4541C54}" type="pres">
      <dgm:prSet presAssocID="{98C383AE-C875-4CFC-A319-3612D051D6F9}" presName="Accent1Text" presStyleLbl="node1" presStyleIdx="1" presStyleCnt="6"/>
      <dgm:spPr/>
      <dgm:t>
        <a:bodyPr/>
        <a:lstStyle/>
        <a:p>
          <a:endParaRPr lang="zh-CN" altLang="en-US"/>
        </a:p>
      </dgm:t>
    </dgm:pt>
    <dgm:pt modelId="{FD7D49B8-9924-4B1D-937A-D2F4C970D037}" type="pres">
      <dgm:prSet presAssocID="{98C383AE-C875-4CFC-A319-3612D051D6F9}" presName="spaceBetweenRectangles" presStyleCnt="0"/>
      <dgm:spPr/>
    </dgm:pt>
    <dgm:pt modelId="{950F8A29-B5BA-471A-BDFA-627F946E4684}" type="pres">
      <dgm:prSet presAssocID="{45FBF06C-1C7E-486A-8987-7F705BE24EB1}" presName="composite" presStyleCnt="0"/>
      <dgm:spPr/>
    </dgm:pt>
    <dgm:pt modelId="{8B06C70B-1246-4463-8559-800E13C9C7E5}" type="pres">
      <dgm:prSet presAssocID="{45FBF06C-1C7E-486A-8987-7F705BE24EB1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EABA86-689B-4A0E-A4CC-2791566BB082}" type="pres">
      <dgm:prSet presAssocID="{45FBF06C-1C7E-486A-8987-7F705BE24EB1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951308-D0AA-4000-A2A8-CE352A3AA92A}" type="pres">
      <dgm:prSet presAssocID="{45FBF06C-1C7E-486A-8987-7F705BE24EB1}" presName="BalanceSpacing" presStyleCnt="0"/>
      <dgm:spPr/>
    </dgm:pt>
    <dgm:pt modelId="{89E364FB-DDF0-40C6-AEEA-A74DDED05EDE}" type="pres">
      <dgm:prSet presAssocID="{45FBF06C-1C7E-486A-8987-7F705BE24EB1}" presName="BalanceSpacing1" presStyleCnt="0"/>
      <dgm:spPr/>
    </dgm:pt>
    <dgm:pt modelId="{52C02038-8662-48F8-9912-5E4E69B55E8D}" type="pres">
      <dgm:prSet presAssocID="{9E386D8B-2C00-4210-8DF9-4329D57BAE87}" presName="Accent1Text" presStyleLbl="node1" presStyleIdx="3" presStyleCnt="6"/>
      <dgm:spPr/>
      <dgm:t>
        <a:bodyPr/>
        <a:lstStyle/>
        <a:p>
          <a:endParaRPr lang="zh-CN" altLang="en-US"/>
        </a:p>
      </dgm:t>
    </dgm:pt>
    <dgm:pt modelId="{27D5690B-99B8-4D58-82FA-40CA67D8CABC}" type="pres">
      <dgm:prSet presAssocID="{9E386D8B-2C00-4210-8DF9-4329D57BAE87}" presName="spaceBetweenRectangles" presStyleCnt="0"/>
      <dgm:spPr/>
    </dgm:pt>
    <dgm:pt modelId="{17244FA4-2EB1-4591-98AC-B1EBE75D0211}" type="pres">
      <dgm:prSet presAssocID="{3C672130-4E90-4692-8304-250618E1335E}" presName="composite" presStyleCnt="0"/>
      <dgm:spPr/>
    </dgm:pt>
    <dgm:pt modelId="{B82AD4ED-B84E-4FFF-9BCB-D4B535412CC1}" type="pres">
      <dgm:prSet presAssocID="{3C672130-4E90-4692-8304-250618E1335E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D48F4A5-D488-4A84-B1B3-6D2CED40205D}" type="pres">
      <dgm:prSet presAssocID="{3C672130-4E90-4692-8304-250618E1335E}" presName="Childtext1" presStyleLbl="revTx" presStyleIdx="2" presStyleCnt="3" custScaleX="1057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0DB3C93-D060-4B11-9E4A-D74769A58A2C}" type="pres">
      <dgm:prSet presAssocID="{3C672130-4E90-4692-8304-250618E1335E}" presName="BalanceSpacing" presStyleCnt="0"/>
      <dgm:spPr/>
    </dgm:pt>
    <dgm:pt modelId="{1A07A6A8-1F87-4495-913F-48A9C2321889}" type="pres">
      <dgm:prSet presAssocID="{3C672130-4E90-4692-8304-250618E1335E}" presName="BalanceSpacing1" presStyleCnt="0"/>
      <dgm:spPr/>
    </dgm:pt>
    <dgm:pt modelId="{2E492816-3034-4018-BF6F-161D3853090D}" type="pres">
      <dgm:prSet presAssocID="{34256858-2393-4636-BEB3-8C172E8E2659}" presName="Accent1Text" presStyleLbl="node1" presStyleIdx="5" presStyleCnt="6"/>
      <dgm:spPr/>
      <dgm:t>
        <a:bodyPr/>
        <a:lstStyle/>
        <a:p>
          <a:endParaRPr lang="zh-CN" altLang="en-US"/>
        </a:p>
      </dgm:t>
    </dgm:pt>
  </dgm:ptLst>
  <dgm:cxnLst>
    <dgm:cxn modelId="{C40397E2-EEE7-4378-BFEF-A977714B469E}" type="presOf" srcId="{3C672130-4E90-4692-8304-250618E1335E}" destId="{B82AD4ED-B84E-4FFF-9BCB-D4B535412CC1}" srcOrd="0" destOrd="0" presId="urn:microsoft.com/office/officeart/2008/layout/AlternatingHexagons"/>
    <dgm:cxn modelId="{74875934-0291-492F-A8A0-06D906E8BD17}" type="presOf" srcId="{45FBF06C-1C7E-486A-8987-7F705BE24EB1}" destId="{8B06C70B-1246-4463-8559-800E13C9C7E5}" srcOrd="0" destOrd="0" presId="urn:microsoft.com/office/officeart/2008/layout/AlternatingHexagons"/>
    <dgm:cxn modelId="{DE20E6DC-D4C9-489B-9417-13C0ED4CA122}" srcId="{54ADD2AF-3D4A-4744-983E-3E924938CCCC}" destId="{45FBF06C-1C7E-486A-8987-7F705BE24EB1}" srcOrd="1" destOrd="0" parTransId="{5E9C4A6A-4D3A-426F-B591-9E2E81B432CE}" sibTransId="{9E386D8B-2C00-4210-8DF9-4329D57BAE87}"/>
    <dgm:cxn modelId="{E49E6BCF-DA84-4085-B158-BA45EE0AE305}" type="presOf" srcId="{66CE85A5-7AE1-495E-AA39-85BCF98EB187}" destId="{DB0B7561-BBB0-468B-9184-6AE3B84356D8}" srcOrd="0" destOrd="0" presId="urn:microsoft.com/office/officeart/2008/layout/AlternatingHexagons"/>
    <dgm:cxn modelId="{BB141935-BFCE-4B0C-B61D-65F1A40FE9EB}" srcId="{66CE85A5-7AE1-495E-AA39-85BCF98EB187}" destId="{5AAA6F24-D4DE-46A6-8832-E91477BEDDF5}" srcOrd="0" destOrd="0" parTransId="{A0A1ECC3-EDBC-4E6E-AEEF-0F66DAED6A9C}" sibTransId="{84BA5018-C161-4625-9C5F-95C845651E16}"/>
    <dgm:cxn modelId="{39C6484A-3E42-4456-9400-49FFB5FE896F}" srcId="{54ADD2AF-3D4A-4744-983E-3E924938CCCC}" destId="{66CE85A5-7AE1-495E-AA39-85BCF98EB187}" srcOrd="0" destOrd="0" parTransId="{7C7BD2EE-253A-4925-8CE7-B5EB40ECC31B}" sibTransId="{98C383AE-C875-4CFC-A319-3612D051D6F9}"/>
    <dgm:cxn modelId="{BF555BAF-0739-468E-895C-CF974DADD6F8}" type="presOf" srcId="{34256858-2393-4636-BEB3-8C172E8E2659}" destId="{2E492816-3034-4018-BF6F-161D3853090D}" srcOrd="0" destOrd="0" presId="urn:microsoft.com/office/officeart/2008/layout/AlternatingHexagons"/>
    <dgm:cxn modelId="{C9B9E9E1-98B0-4531-93A0-76BD0CB4ACFC}" type="presOf" srcId="{C03D5CE4-BBC8-4B74-862D-CD3D4C16B793}" destId="{95063F31-B003-4197-8F27-A4138EA24186}" srcOrd="0" destOrd="1" presId="urn:microsoft.com/office/officeart/2008/layout/AlternatingHexagons"/>
    <dgm:cxn modelId="{3E6B4F96-7378-404F-85A4-690781083DD0}" srcId="{3C672130-4E90-4692-8304-250618E1335E}" destId="{57BB1BD4-7828-484A-9739-5225343CC11F}" srcOrd="0" destOrd="0" parTransId="{030A839A-50B2-45ED-84DB-928E5C1B65C8}" sibTransId="{1AFF132A-B676-4B34-A0AA-3E0DDC1DC197}"/>
    <dgm:cxn modelId="{3BE836E5-3593-4E97-A990-C9A613B72DA6}" srcId="{54ADD2AF-3D4A-4744-983E-3E924938CCCC}" destId="{3C672130-4E90-4692-8304-250618E1335E}" srcOrd="2" destOrd="0" parTransId="{E8930C7C-3D18-42C7-9937-E7FEFC321B2F}" sibTransId="{34256858-2393-4636-BEB3-8C172E8E2659}"/>
    <dgm:cxn modelId="{194E1BDC-C7FC-49D7-821E-D50B00B98DAF}" srcId="{3C672130-4E90-4692-8304-250618E1335E}" destId="{3F98AD00-0083-4119-B2AA-E1AAB3B52958}" srcOrd="1" destOrd="0" parTransId="{B38A01B5-E2CB-4689-BE40-86BACAF894CD}" sibTransId="{E12A92A4-E8EE-4360-AABE-17DD1CF03C71}"/>
    <dgm:cxn modelId="{274C8D10-050D-4CC4-9B49-3694ACE07EA0}" type="presOf" srcId="{57BB1BD4-7828-484A-9739-5225343CC11F}" destId="{9D48F4A5-D488-4A84-B1B3-6D2CED40205D}" srcOrd="0" destOrd="0" presId="urn:microsoft.com/office/officeart/2008/layout/AlternatingHexagons"/>
    <dgm:cxn modelId="{5777D674-C2B2-43D1-ACBC-052563B5F5F3}" type="presOf" srcId="{9E386D8B-2C00-4210-8DF9-4329D57BAE87}" destId="{52C02038-8662-48F8-9912-5E4E69B55E8D}" srcOrd="0" destOrd="0" presId="urn:microsoft.com/office/officeart/2008/layout/AlternatingHexagons"/>
    <dgm:cxn modelId="{32DEA806-6DE4-48F6-AF38-F678DC83D83D}" type="presOf" srcId="{5AAA6F24-D4DE-46A6-8832-E91477BEDDF5}" destId="{95063F31-B003-4197-8F27-A4138EA24186}" srcOrd="0" destOrd="0" presId="urn:microsoft.com/office/officeart/2008/layout/AlternatingHexagons"/>
    <dgm:cxn modelId="{9CC06771-4C19-482E-80FE-3E51F2666E73}" type="presOf" srcId="{3F98AD00-0083-4119-B2AA-E1AAB3B52958}" destId="{9D48F4A5-D488-4A84-B1B3-6D2CED40205D}" srcOrd="0" destOrd="1" presId="urn:microsoft.com/office/officeart/2008/layout/AlternatingHexagons"/>
    <dgm:cxn modelId="{5F1E3E41-19C5-430E-A6FD-28FF648EAAFE}" type="presOf" srcId="{54ADD2AF-3D4A-4744-983E-3E924938CCCC}" destId="{6DBE8199-A95D-4473-A90B-27D15619CDC8}" srcOrd="0" destOrd="0" presId="urn:microsoft.com/office/officeart/2008/layout/AlternatingHexagons"/>
    <dgm:cxn modelId="{7F213D07-5D81-4A99-A749-AD51620E808E}" srcId="{66CE85A5-7AE1-495E-AA39-85BCF98EB187}" destId="{C03D5CE4-BBC8-4B74-862D-CD3D4C16B793}" srcOrd="1" destOrd="0" parTransId="{1F5F393C-F4F6-49AA-AEFA-0B5D500EAC57}" sibTransId="{28CC72B6-1358-4AAC-A461-DBD0B4640373}"/>
    <dgm:cxn modelId="{D8C768E5-8329-42AC-818A-BED5034DD69C}" type="presOf" srcId="{308A81D7-D872-46E3-8739-B610A93FF7AE}" destId="{74EABA86-689B-4A0E-A4CC-2791566BB082}" srcOrd="0" destOrd="0" presId="urn:microsoft.com/office/officeart/2008/layout/AlternatingHexagons"/>
    <dgm:cxn modelId="{B09A0A4B-E0FA-411A-81C5-F19E7247361B}" type="presOf" srcId="{98C383AE-C875-4CFC-A319-3612D051D6F9}" destId="{4A23CC0F-079F-4F6C-9786-E53AB4541C54}" srcOrd="0" destOrd="0" presId="urn:microsoft.com/office/officeart/2008/layout/AlternatingHexagons"/>
    <dgm:cxn modelId="{23D89A3E-3919-4F06-B505-A968BFED0DF9}" srcId="{45FBF06C-1C7E-486A-8987-7F705BE24EB1}" destId="{308A81D7-D872-46E3-8739-B610A93FF7AE}" srcOrd="0" destOrd="0" parTransId="{27A528F0-7760-4DC3-A41E-E6903EAC8B94}" sibTransId="{12065F85-8373-4AD3-916C-E49567E250CD}"/>
    <dgm:cxn modelId="{BB691C74-E6A5-480E-8011-C83B1B2C57A4}" type="presParOf" srcId="{6DBE8199-A95D-4473-A90B-27D15619CDC8}" destId="{49CF8D0A-5AA4-47CC-8062-DEEDA9FBE835}" srcOrd="0" destOrd="0" presId="urn:microsoft.com/office/officeart/2008/layout/AlternatingHexagons"/>
    <dgm:cxn modelId="{375043E7-A544-4595-8BF2-09F9B8D24CF5}" type="presParOf" srcId="{49CF8D0A-5AA4-47CC-8062-DEEDA9FBE835}" destId="{DB0B7561-BBB0-468B-9184-6AE3B84356D8}" srcOrd="0" destOrd="0" presId="urn:microsoft.com/office/officeart/2008/layout/AlternatingHexagons"/>
    <dgm:cxn modelId="{8D5F4299-C0A7-4D04-BF56-376F09754D39}" type="presParOf" srcId="{49CF8D0A-5AA4-47CC-8062-DEEDA9FBE835}" destId="{95063F31-B003-4197-8F27-A4138EA24186}" srcOrd="1" destOrd="0" presId="urn:microsoft.com/office/officeart/2008/layout/AlternatingHexagons"/>
    <dgm:cxn modelId="{DF4AC879-0350-41D8-9609-E625907B6156}" type="presParOf" srcId="{49CF8D0A-5AA4-47CC-8062-DEEDA9FBE835}" destId="{41612BBF-D22E-4D08-A9C2-1CE9A898B646}" srcOrd="2" destOrd="0" presId="urn:microsoft.com/office/officeart/2008/layout/AlternatingHexagons"/>
    <dgm:cxn modelId="{6455D5E8-ED36-4E88-9A38-3830747E1FBC}" type="presParOf" srcId="{49CF8D0A-5AA4-47CC-8062-DEEDA9FBE835}" destId="{25ABCE47-D1C0-4143-BA1E-9DF75BE13AC5}" srcOrd="3" destOrd="0" presId="urn:microsoft.com/office/officeart/2008/layout/AlternatingHexagons"/>
    <dgm:cxn modelId="{E61AD489-B7DB-4A4E-BAED-D571A2AAE268}" type="presParOf" srcId="{49CF8D0A-5AA4-47CC-8062-DEEDA9FBE835}" destId="{4A23CC0F-079F-4F6C-9786-E53AB4541C54}" srcOrd="4" destOrd="0" presId="urn:microsoft.com/office/officeart/2008/layout/AlternatingHexagons"/>
    <dgm:cxn modelId="{0A06B58F-8142-4079-8B19-8E1F46026E94}" type="presParOf" srcId="{6DBE8199-A95D-4473-A90B-27D15619CDC8}" destId="{FD7D49B8-9924-4B1D-937A-D2F4C970D037}" srcOrd="1" destOrd="0" presId="urn:microsoft.com/office/officeart/2008/layout/AlternatingHexagons"/>
    <dgm:cxn modelId="{1F6403FC-C54C-4E5F-BBC8-D9800FBCE271}" type="presParOf" srcId="{6DBE8199-A95D-4473-A90B-27D15619CDC8}" destId="{950F8A29-B5BA-471A-BDFA-627F946E4684}" srcOrd="2" destOrd="0" presId="urn:microsoft.com/office/officeart/2008/layout/AlternatingHexagons"/>
    <dgm:cxn modelId="{2F8D36C6-F250-4DC9-A19D-D02FB2663ACD}" type="presParOf" srcId="{950F8A29-B5BA-471A-BDFA-627F946E4684}" destId="{8B06C70B-1246-4463-8559-800E13C9C7E5}" srcOrd="0" destOrd="0" presId="urn:microsoft.com/office/officeart/2008/layout/AlternatingHexagons"/>
    <dgm:cxn modelId="{AE9D2962-520F-4731-8F6C-2341829A24DB}" type="presParOf" srcId="{950F8A29-B5BA-471A-BDFA-627F946E4684}" destId="{74EABA86-689B-4A0E-A4CC-2791566BB082}" srcOrd="1" destOrd="0" presId="urn:microsoft.com/office/officeart/2008/layout/AlternatingHexagons"/>
    <dgm:cxn modelId="{29B6D3DA-F6BB-465D-80D2-014D7F9CE29C}" type="presParOf" srcId="{950F8A29-B5BA-471A-BDFA-627F946E4684}" destId="{20951308-D0AA-4000-A2A8-CE352A3AA92A}" srcOrd="2" destOrd="0" presId="urn:microsoft.com/office/officeart/2008/layout/AlternatingHexagons"/>
    <dgm:cxn modelId="{1A6F0E17-F023-4EEF-9C4E-20568FF0CECF}" type="presParOf" srcId="{950F8A29-B5BA-471A-BDFA-627F946E4684}" destId="{89E364FB-DDF0-40C6-AEEA-A74DDED05EDE}" srcOrd="3" destOrd="0" presId="urn:microsoft.com/office/officeart/2008/layout/AlternatingHexagons"/>
    <dgm:cxn modelId="{33CF13FF-82C7-43B6-BCE4-C19686504F1C}" type="presParOf" srcId="{950F8A29-B5BA-471A-BDFA-627F946E4684}" destId="{52C02038-8662-48F8-9912-5E4E69B55E8D}" srcOrd="4" destOrd="0" presId="urn:microsoft.com/office/officeart/2008/layout/AlternatingHexagons"/>
    <dgm:cxn modelId="{6472C0DA-9754-426D-996C-5026E285BB48}" type="presParOf" srcId="{6DBE8199-A95D-4473-A90B-27D15619CDC8}" destId="{27D5690B-99B8-4D58-82FA-40CA67D8CABC}" srcOrd="3" destOrd="0" presId="urn:microsoft.com/office/officeart/2008/layout/AlternatingHexagons"/>
    <dgm:cxn modelId="{2C64A598-CD29-46AF-BF93-7919349E8B1C}" type="presParOf" srcId="{6DBE8199-A95D-4473-A90B-27D15619CDC8}" destId="{17244FA4-2EB1-4591-98AC-B1EBE75D0211}" srcOrd="4" destOrd="0" presId="urn:microsoft.com/office/officeart/2008/layout/AlternatingHexagons"/>
    <dgm:cxn modelId="{1C7163EE-F300-455C-BAFB-B83F442200D4}" type="presParOf" srcId="{17244FA4-2EB1-4591-98AC-B1EBE75D0211}" destId="{B82AD4ED-B84E-4FFF-9BCB-D4B535412CC1}" srcOrd="0" destOrd="0" presId="urn:microsoft.com/office/officeart/2008/layout/AlternatingHexagons"/>
    <dgm:cxn modelId="{30B97020-5578-4FF2-8E39-35A537873EA9}" type="presParOf" srcId="{17244FA4-2EB1-4591-98AC-B1EBE75D0211}" destId="{9D48F4A5-D488-4A84-B1B3-6D2CED40205D}" srcOrd="1" destOrd="0" presId="urn:microsoft.com/office/officeart/2008/layout/AlternatingHexagons"/>
    <dgm:cxn modelId="{9B5F9C6F-1782-4D0B-B203-90DF6EEE5AC6}" type="presParOf" srcId="{17244FA4-2EB1-4591-98AC-B1EBE75D0211}" destId="{70DB3C93-D060-4B11-9E4A-D74769A58A2C}" srcOrd="2" destOrd="0" presId="urn:microsoft.com/office/officeart/2008/layout/AlternatingHexagons"/>
    <dgm:cxn modelId="{6099E7F3-C6C4-4ED4-A308-9DF13F65CED3}" type="presParOf" srcId="{17244FA4-2EB1-4591-98AC-B1EBE75D0211}" destId="{1A07A6A8-1F87-4495-913F-48A9C2321889}" srcOrd="3" destOrd="0" presId="urn:microsoft.com/office/officeart/2008/layout/AlternatingHexagons"/>
    <dgm:cxn modelId="{B0A50662-F046-4288-B264-99933735024E}" type="presParOf" srcId="{17244FA4-2EB1-4591-98AC-B1EBE75D0211}" destId="{2E492816-3034-4018-BF6F-161D3853090D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B7561-BBB0-468B-9184-6AE3B84356D8}">
      <dsp:nvSpPr>
        <dsp:cNvPr id="0" name=""/>
        <dsp:cNvSpPr/>
      </dsp:nvSpPr>
      <dsp:spPr>
        <a:xfrm rot="5400000">
          <a:off x="2968931" y="106953"/>
          <a:ext cx="1627426" cy="141586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rgbClr val="730E00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30E00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30E00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ysClr val="window" lastClr="FFFFFF"/>
              </a:solidFill>
              <a:latin typeface="+mn-lt"/>
              <a:ea typeface="HAKUYOLiuTi3500" pitchFamily="2" charset="-122"/>
              <a:cs typeface="+mn-cs"/>
            </a:rPr>
            <a:t>文字内容</a:t>
          </a:r>
          <a:endParaRPr lang="zh-CN" altLang="en-US" sz="2800" b="1" kern="1200" dirty="0">
            <a:solidFill>
              <a:sysClr val="window" lastClr="FFFFFF"/>
            </a:solidFill>
            <a:latin typeface="+mn-lt"/>
            <a:ea typeface="HAKUYOLiuTi3500" pitchFamily="2" charset="-122"/>
            <a:cs typeface="+mn-cs"/>
          </a:endParaRPr>
        </a:p>
      </dsp:txBody>
      <dsp:txXfrm rot="-5400000">
        <a:off x="3295351" y="254778"/>
        <a:ext cx="974585" cy="1120212"/>
      </dsp:txXfrm>
    </dsp:sp>
    <dsp:sp modelId="{95063F31-B003-4197-8F27-A4138EA24186}">
      <dsp:nvSpPr>
        <dsp:cNvPr id="0" name=""/>
        <dsp:cNvSpPr/>
      </dsp:nvSpPr>
      <dsp:spPr>
        <a:xfrm>
          <a:off x="4533539" y="326655"/>
          <a:ext cx="1816208" cy="976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none" spc="0" dirty="0" smtClean="0">
              <a:ln w="1905"/>
              <a:gradFill>
                <a:gsLst>
                  <a:gs pos="0">
                    <a:srgbClr val="730E00">
                      <a:shade val="20000"/>
                      <a:satMod val="200000"/>
                    </a:srgbClr>
                  </a:gs>
                  <a:gs pos="78000">
                    <a:srgbClr val="730E00">
                      <a:tint val="90000"/>
                      <a:shade val="89000"/>
                      <a:satMod val="220000"/>
                    </a:srgbClr>
                  </a:gs>
                  <a:gs pos="100000">
                    <a:srgbClr val="730E00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HAKUYOLiuTi3500" pitchFamily="2" charset="-122"/>
              <a:cs typeface="+mn-cs"/>
            </a:rPr>
            <a:t>文字内容</a:t>
          </a:r>
          <a:endParaRPr lang="zh-CN" altLang="en-US" sz="2400" b="1" kern="1200" cap="none" spc="0" dirty="0">
            <a:ln w="1905"/>
            <a:gradFill>
              <a:gsLst>
                <a:gs pos="0">
                  <a:srgbClr val="730E00">
                    <a:shade val="20000"/>
                    <a:satMod val="200000"/>
                  </a:srgbClr>
                </a:gs>
                <a:gs pos="78000">
                  <a:srgbClr val="730E00">
                    <a:tint val="90000"/>
                    <a:shade val="89000"/>
                    <a:satMod val="220000"/>
                  </a:srgbClr>
                </a:gs>
                <a:gs pos="100000">
                  <a:srgbClr val="730E00">
                    <a:tint val="12000"/>
                    <a:satMod val="255000"/>
                  </a:srgb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+mn-lt"/>
            <a:ea typeface="HAKUYOLiuTi3500" pitchFamily="2" charset="-122"/>
            <a:cs typeface="+mn-cs"/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none" spc="0" dirty="0" smtClean="0">
              <a:ln w="1905"/>
              <a:gradFill>
                <a:gsLst>
                  <a:gs pos="0">
                    <a:srgbClr val="730E00">
                      <a:shade val="20000"/>
                      <a:satMod val="200000"/>
                    </a:srgbClr>
                  </a:gs>
                  <a:gs pos="78000">
                    <a:srgbClr val="730E00">
                      <a:tint val="90000"/>
                      <a:shade val="89000"/>
                      <a:satMod val="220000"/>
                    </a:srgbClr>
                  </a:gs>
                  <a:gs pos="100000">
                    <a:srgbClr val="730E00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HAKUYOLiuTi3500" pitchFamily="2" charset="-122"/>
              <a:cs typeface="+mn-cs"/>
            </a:rPr>
            <a:t>文字内容</a:t>
          </a:r>
          <a:endParaRPr lang="zh-CN" altLang="en-US" sz="2400" b="1" kern="1200" cap="none" spc="0" dirty="0">
            <a:ln w="1905"/>
            <a:gradFill>
              <a:gsLst>
                <a:gs pos="0">
                  <a:srgbClr val="730E00">
                    <a:shade val="20000"/>
                    <a:satMod val="200000"/>
                  </a:srgbClr>
                </a:gs>
                <a:gs pos="78000">
                  <a:srgbClr val="730E00">
                    <a:tint val="90000"/>
                    <a:shade val="89000"/>
                    <a:satMod val="220000"/>
                  </a:srgbClr>
                </a:gs>
                <a:gs pos="100000">
                  <a:srgbClr val="730E00">
                    <a:tint val="12000"/>
                    <a:satMod val="255000"/>
                  </a:srgb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+mn-lt"/>
            <a:ea typeface="HAKUYOLiuTi3500" pitchFamily="2" charset="-122"/>
            <a:cs typeface="+mn-cs"/>
          </a:endParaRPr>
        </a:p>
      </dsp:txBody>
      <dsp:txXfrm>
        <a:off x="4533539" y="326655"/>
        <a:ext cx="1816208" cy="976456"/>
      </dsp:txXfrm>
    </dsp:sp>
    <dsp:sp modelId="{4A23CC0F-079F-4F6C-9786-E53AB4541C54}">
      <dsp:nvSpPr>
        <dsp:cNvPr id="0" name=""/>
        <dsp:cNvSpPr/>
      </dsp:nvSpPr>
      <dsp:spPr>
        <a:xfrm rot="5400000">
          <a:off x="1439801" y="106953"/>
          <a:ext cx="1627426" cy="141586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rgbClr val="730E00">
                <a:shade val="80000"/>
                <a:hueOff val="-59645"/>
                <a:satOff val="-17388"/>
                <a:lumOff val="8578"/>
                <a:alphaOff val="0"/>
                <a:shade val="51000"/>
                <a:satMod val="130000"/>
              </a:srgbClr>
            </a:gs>
            <a:gs pos="80000">
              <a:srgbClr val="730E00">
                <a:shade val="80000"/>
                <a:hueOff val="-59645"/>
                <a:satOff val="-17388"/>
                <a:lumOff val="8578"/>
                <a:alphaOff val="0"/>
                <a:shade val="93000"/>
                <a:satMod val="130000"/>
              </a:srgbClr>
            </a:gs>
            <a:gs pos="100000">
              <a:srgbClr val="730E00">
                <a:shade val="80000"/>
                <a:hueOff val="-59645"/>
                <a:satOff val="-17388"/>
                <a:lumOff val="857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4000" kern="1200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sp:txBody>
      <dsp:txXfrm rot="-5400000">
        <a:off x="1766221" y="254778"/>
        <a:ext cx="974585" cy="1120212"/>
      </dsp:txXfrm>
    </dsp:sp>
    <dsp:sp modelId="{8B06C70B-1246-4463-8559-800E13C9C7E5}">
      <dsp:nvSpPr>
        <dsp:cNvPr id="0" name=""/>
        <dsp:cNvSpPr/>
      </dsp:nvSpPr>
      <dsp:spPr>
        <a:xfrm rot="5400000">
          <a:off x="2201437" y="1488313"/>
          <a:ext cx="1627426" cy="141586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rgbClr val="730E00">
                <a:shade val="80000"/>
                <a:hueOff val="-119291"/>
                <a:satOff val="-34776"/>
                <a:lumOff val="17155"/>
                <a:alphaOff val="0"/>
                <a:shade val="51000"/>
                <a:satMod val="130000"/>
              </a:srgbClr>
            </a:gs>
            <a:gs pos="80000">
              <a:srgbClr val="730E00">
                <a:shade val="80000"/>
                <a:hueOff val="-119291"/>
                <a:satOff val="-34776"/>
                <a:lumOff val="17155"/>
                <a:alphaOff val="0"/>
                <a:shade val="93000"/>
                <a:satMod val="130000"/>
              </a:srgbClr>
            </a:gs>
            <a:gs pos="100000">
              <a:srgbClr val="730E00">
                <a:shade val="80000"/>
                <a:hueOff val="-119291"/>
                <a:satOff val="-34776"/>
                <a:lumOff val="17155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ysClr val="window" lastClr="FFFFFF"/>
              </a:solidFill>
              <a:latin typeface="+mn-lt"/>
              <a:ea typeface="HAKUYOLiuTi3500" pitchFamily="2" charset="-122"/>
              <a:cs typeface="+mn-cs"/>
            </a:rPr>
            <a:t>文字内容</a:t>
          </a:r>
          <a:endParaRPr lang="en-US" altLang="zh-CN" sz="2800" b="1" kern="1200" dirty="0" smtClean="0">
            <a:solidFill>
              <a:sysClr val="window" lastClr="FFFFFF"/>
            </a:solidFill>
            <a:latin typeface="+mn-lt"/>
            <a:ea typeface="HAKUYOLiuTi3500" pitchFamily="2" charset="-122"/>
            <a:cs typeface="+mn-cs"/>
          </a:endParaRPr>
        </a:p>
      </dsp:txBody>
      <dsp:txXfrm rot="-5400000">
        <a:off x="2527857" y="1636138"/>
        <a:ext cx="974585" cy="1120212"/>
      </dsp:txXfrm>
    </dsp:sp>
    <dsp:sp modelId="{74EABA86-689B-4A0E-A4CC-2791566BB082}">
      <dsp:nvSpPr>
        <dsp:cNvPr id="0" name=""/>
        <dsp:cNvSpPr/>
      </dsp:nvSpPr>
      <dsp:spPr>
        <a:xfrm>
          <a:off x="491011" y="1708015"/>
          <a:ext cx="1757621" cy="976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cap="none" spc="0" dirty="0" smtClean="0">
              <a:ln w="1905"/>
              <a:gradFill>
                <a:gsLst>
                  <a:gs pos="0">
                    <a:srgbClr val="730E00">
                      <a:shade val="20000"/>
                      <a:satMod val="200000"/>
                    </a:srgbClr>
                  </a:gs>
                  <a:gs pos="78000">
                    <a:srgbClr val="730E00">
                      <a:tint val="90000"/>
                      <a:shade val="89000"/>
                      <a:satMod val="220000"/>
                    </a:srgbClr>
                  </a:gs>
                  <a:gs pos="100000">
                    <a:srgbClr val="730E00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HAKUYOLiuTi3500" pitchFamily="2" charset="-122"/>
              <a:cs typeface="+mn-cs"/>
            </a:rPr>
            <a:t>文字内容</a:t>
          </a:r>
          <a:endParaRPr lang="en-US" altLang="zh-CN" sz="2800" b="1" kern="1200" cap="none" spc="0" dirty="0" smtClean="0">
            <a:ln w="1905"/>
            <a:gradFill>
              <a:gsLst>
                <a:gs pos="0">
                  <a:srgbClr val="730E00">
                    <a:shade val="20000"/>
                    <a:satMod val="200000"/>
                  </a:srgbClr>
                </a:gs>
                <a:gs pos="78000">
                  <a:srgbClr val="730E00">
                    <a:tint val="90000"/>
                    <a:shade val="89000"/>
                    <a:satMod val="220000"/>
                  </a:srgbClr>
                </a:gs>
                <a:gs pos="100000">
                  <a:srgbClr val="730E00">
                    <a:tint val="12000"/>
                    <a:satMod val="255000"/>
                  </a:srgb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+mn-lt"/>
            <a:ea typeface="HAKUYOLiuTi3500" pitchFamily="2" charset="-122"/>
            <a:cs typeface="+mn-cs"/>
          </a:endParaRPr>
        </a:p>
      </dsp:txBody>
      <dsp:txXfrm>
        <a:off x="491011" y="1708015"/>
        <a:ext cx="1757621" cy="976456"/>
      </dsp:txXfrm>
    </dsp:sp>
    <dsp:sp modelId="{52C02038-8662-48F8-9912-5E4E69B55E8D}">
      <dsp:nvSpPr>
        <dsp:cNvPr id="0" name=""/>
        <dsp:cNvSpPr/>
      </dsp:nvSpPr>
      <dsp:spPr>
        <a:xfrm rot="5400000">
          <a:off x="3730567" y="1488313"/>
          <a:ext cx="1627426" cy="141586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rgbClr val="730E00">
                <a:shade val="80000"/>
                <a:hueOff val="-178936"/>
                <a:satOff val="-52163"/>
                <a:lumOff val="25733"/>
                <a:alphaOff val="0"/>
                <a:shade val="51000"/>
                <a:satMod val="130000"/>
              </a:srgbClr>
            </a:gs>
            <a:gs pos="80000">
              <a:srgbClr val="730E00">
                <a:shade val="80000"/>
                <a:hueOff val="-178936"/>
                <a:satOff val="-52163"/>
                <a:lumOff val="25733"/>
                <a:alphaOff val="0"/>
                <a:shade val="93000"/>
                <a:satMod val="130000"/>
              </a:srgbClr>
            </a:gs>
            <a:gs pos="100000">
              <a:srgbClr val="730E00">
                <a:shade val="80000"/>
                <a:hueOff val="-178936"/>
                <a:satOff val="-52163"/>
                <a:lumOff val="25733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4000" kern="1200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sp:txBody>
      <dsp:txXfrm rot="-5400000">
        <a:off x="4056987" y="1636138"/>
        <a:ext cx="974585" cy="1120212"/>
      </dsp:txXfrm>
    </dsp:sp>
    <dsp:sp modelId="{B82AD4ED-B84E-4FFF-9BCB-D4B535412CC1}">
      <dsp:nvSpPr>
        <dsp:cNvPr id="0" name=""/>
        <dsp:cNvSpPr/>
      </dsp:nvSpPr>
      <dsp:spPr>
        <a:xfrm rot="5400000">
          <a:off x="2942710" y="2869673"/>
          <a:ext cx="1627426" cy="141586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rgbClr val="730E00">
                <a:shade val="80000"/>
                <a:hueOff val="-238582"/>
                <a:satOff val="-69551"/>
                <a:lumOff val="34310"/>
                <a:alphaOff val="0"/>
                <a:shade val="51000"/>
                <a:satMod val="130000"/>
              </a:srgbClr>
            </a:gs>
            <a:gs pos="80000">
              <a:srgbClr val="730E00">
                <a:shade val="80000"/>
                <a:hueOff val="-238582"/>
                <a:satOff val="-69551"/>
                <a:lumOff val="34310"/>
                <a:alphaOff val="0"/>
                <a:shade val="93000"/>
                <a:satMod val="130000"/>
              </a:srgbClr>
            </a:gs>
            <a:gs pos="100000">
              <a:srgbClr val="730E00">
                <a:shade val="80000"/>
                <a:hueOff val="-238582"/>
                <a:satOff val="-69551"/>
                <a:lumOff val="3431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ysClr val="window" lastClr="FFFFFF"/>
              </a:solidFill>
              <a:latin typeface="+mn-lt"/>
              <a:ea typeface="HAKUYOLiuTi3500" pitchFamily="2" charset="-122"/>
              <a:cs typeface="+mn-cs"/>
            </a:rPr>
            <a:t>文字内容</a:t>
          </a:r>
          <a:endParaRPr lang="zh-CN" altLang="en-US" sz="2800" b="1" kern="1200" dirty="0">
            <a:solidFill>
              <a:sysClr val="window" lastClr="FFFFFF"/>
            </a:solidFill>
            <a:latin typeface="+mn-lt"/>
            <a:ea typeface="HAKUYOLiuTi3500" pitchFamily="2" charset="-122"/>
            <a:cs typeface="+mn-cs"/>
          </a:endParaRPr>
        </a:p>
      </dsp:txBody>
      <dsp:txXfrm rot="-5400000">
        <a:off x="3269130" y="3017498"/>
        <a:ext cx="974585" cy="1120212"/>
      </dsp:txXfrm>
    </dsp:sp>
    <dsp:sp modelId="{9D48F4A5-D488-4A84-B1B3-6D2CED40205D}">
      <dsp:nvSpPr>
        <dsp:cNvPr id="0" name=""/>
        <dsp:cNvSpPr/>
      </dsp:nvSpPr>
      <dsp:spPr>
        <a:xfrm>
          <a:off x="4454875" y="3089375"/>
          <a:ext cx="1921094" cy="976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cap="none" spc="0" dirty="0" smtClean="0">
              <a:ln w="1905"/>
              <a:gradFill>
                <a:gsLst>
                  <a:gs pos="0">
                    <a:srgbClr val="730E00">
                      <a:shade val="20000"/>
                      <a:satMod val="200000"/>
                    </a:srgbClr>
                  </a:gs>
                  <a:gs pos="78000">
                    <a:srgbClr val="730E00">
                      <a:tint val="90000"/>
                      <a:shade val="89000"/>
                      <a:satMod val="220000"/>
                    </a:srgbClr>
                  </a:gs>
                  <a:gs pos="100000">
                    <a:srgbClr val="730E00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HAKUYOLiuTi3500" pitchFamily="2" charset="-122"/>
              <a:cs typeface="+mn-cs"/>
            </a:rPr>
            <a:t>文字内容</a:t>
          </a:r>
          <a:endParaRPr lang="zh-CN" altLang="en-US" sz="2000" b="1" kern="1200" cap="none" spc="0" dirty="0">
            <a:ln w="1905"/>
            <a:gradFill>
              <a:gsLst>
                <a:gs pos="0">
                  <a:srgbClr val="730E00">
                    <a:shade val="20000"/>
                    <a:satMod val="200000"/>
                  </a:srgbClr>
                </a:gs>
                <a:gs pos="78000">
                  <a:srgbClr val="730E00">
                    <a:tint val="90000"/>
                    <a:shade val="89000"/>
                    <a:satMod val="220000"/>
                  </a:srgbClr>
                </a:gs>
                <a:gs pos="100000">
                  <a:srgbClr val="730E00">
                    <a:tint val="12000"/>
                    <a:satMod val="255000"/>
                  </a:srgb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+mn-lt"/>
            <a:ea typeface="HAKUYOLiuTi3500" pitchFamily="2" charset="-122"/>
            <a:cs typeface="+mn-cs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cap="none" spc="0" dirty="0" smtClean="0">
              <a:ln w="1905"/>
              <a:gradFill>
                <a:gsLst>
                  <a:gs pos="0">
                    <a:srgbClr val="730E00">
                      <a:shade val="20000"/>
                      <a:satMod val="200000"/>
                    </a:srgbClr>
                  </a:gs>
                  <a:gs pos="78000">
                    <a:srgbClr val="730E00">
                      <a:tint val="90000"/>
                      <a:shade val="89000"/>
                      <a:satMod val="220000"/>
                    </a:srgbClr>
                  </a:gs>
                  <a:gs pos="100000">
                    <a:srgbClr val="730E00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HAKUYOLiuTi3500" pitchFamily="2" charset="-122"/>
              <a:cs typeface="+mn-cs"/>
            </a:rPr>
            <a:t>文字内容</a:t>
          </a:r>
          <a:endParaRPr lang="zh-CN" altLang="en-US" sz="2000" b="1" kern="1200" cap="none" spc="0" dirty="0">
            <a:ln w="1905"/>
            <a:gradFill>
              <a:gsLst>
                <a:gs pos="0">
                  <a:srgbClr val="730E00">
                    <a:shade val="20000"/>
                    <a:satMod val="200000"/>
                  </a:srgbClr>
                </a:gs>
                <a:gs pos="78000">
                  <a:srgbClr val="730E00">
                    <a:tint val="90000"/>
                    <a:shade val="89000"/>
                    <a:satMod val="220000"/>
                  </a:srgbClr>
                </a:gs>
                <a:gs pos="100000">
                  <a:srgbClr val="730E00">
                    <a:tint val="12000"/>
                    <a:satMod val="255000"/>
                  </a:srgb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+mn-lt"/>
            <a:ea typeface="HAKUYOLiuTi3500" pitchFamily="2" charset="-122"/>
            <a:cs typeface="+mn-cs"/>
          </a:endParaRPr>
        </a:p>
      </dsp:txBody>
      <dsp:txXfrm>
        <a:off x="4454875" y="3089375"/>
        <a:ext cx="1921094" cy="976456"/>
      </dsp:txXfrm>
    </dsp:sp>
    <dsp:sp modelId="{2E492816-3034-4018-BF6F-161D3853090D}">
      <dsp:nvSpPr>
        <dsp:cNvPr id="0" name=""/>
        <dsp:cNvSpPr/>
      </dsp:nvSpPr>
      <dsp:spPr>
        <a:xfrm rot="5400000">
          <a:off x="1413579" y="2869673"/>
          <a:ext cx="1627426" cy="141586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rgbClr val="730E00">
                <a:shade val="80000"/>
                <a:hueOff val="-298227"/>
                <a:satOff val="-86939"/>
                <a:lumOff val="42888"/>
                <a:alphaOff val="0"/>
                <a:shade val="51000"/>
                <a:satMod val="130000"/>
              </a:srgbClr>
            </a:gs>
            <a:gs pos="80000">
              <a:srgbClr val="730E00">
                <a:shade val="80000"/>
                <a:hueOff val="-298227"/>
                <a:satOff val="-86939"/>
                <a:lumOff val="42888"/>
                <a:alphaOff val="0"/>
                <a:shade val="93000"/>
                <a:satMod val="130000"/>
              </a:srgbClr>
            </a:gs>
            <a:gs pos="100000">
              <a:srgbClr val="730E00">
                <a:shade val="80000"/>
                <a:hueOff val="-298227"/>
                <a:satOff val="-86939"/>
                <a:lumOff val="4288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4000" kern="1200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sp:txBody>
      <dsp:txXfrm rot="-5400000">
        <a:off x="1739999" y="3017498"/>
        <a:ext cx="974585" cy="11202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50"/>
          <p:cNvSpPr>
            <a:spLocks noChangeArrowheads="1"/>
          </p:cNvSpPr>
          <p:nvPr/>
        </p:nvSpPr>
        <p:spPr bwMode="gray">
          <a:xfrm>
            <a:off x="539552" y="953979"/>
            <a:ext cx="8064896" cy="4923293"/>
          </a:xfrm>
          <a:prstGeom prst="rect">
            <a:avLst/>
          </a:prstGeom>
          <a:gradFill rotWithShape="1">
            <a:gsLst>
              <a:gs pos="0">
                <a:schemeClr val="bg1">
                  <a:lumMod val="95000"/>
                </a:schemeClr>
              </a:gs>
              <a:gs pos="100000">
                <a:srgbClr val="DDDDDD">
                  <a:gamma/>
                  <a:tint val="1372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PerspectiveBottom"/>
            <a:lightRig rig="legacyFlat1" dir="t"/>
          </a:scene3d>
          <a:sp3d extrusionH="887400" prstMaterial="legacyPlastic">
            <a:bevelT w="13500" h="13500" prst="angle"/>
            <a:bevelB w="13500" h="13500" prst="angle"/>
            <a:extrusionClr>
              <a:srgbClr val="DDDDDD"/>
            </a:extrusionClr>
          </a:sp3d>
          <a:extLst/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大黑简" pitchFamily="49" charset="-122"/>
              <a:ea typeface="汉仪大黑简" pitchFamily="49" charset="-122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华文细黑" pitchFamily="2" charset="-122"/>
                <a:ea typeface="华文细黑" pitchFamily="2" charset="-122"/>
              </a:rPr>
              <a:t>www.1ppt.com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660056146"/>
              </p:ext>
            </p:extLst>
          </p:nvPr>
        </p:nvGraphicFramePr>
        <p:xfrm>
          <a:off x="1259632" y="1196752"/>
          <a:ext cx="6840760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638938" y="1700808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 w="1905"/>
                <a:gradFill>
                  <a:gsLst>
                    <a:gs pos="0">
                      <a:srgbClr val="730E00">
                        <a:shade val="20000"/>
                        <a:satMod val="200000"/>
                      </a:srgbClr>
                    </a:gs>
                    <a:gs pos="78000">
                      <a:srgbClr val="730E00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730E00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HAKUYOLiuTi3500" pitchFamily="2" charset="-122"/>
                <a:ea typeface="HAKUYOLiuTi3500" pitchFamily="2" charset="-122"/>
                <a:cs typeface="HAKUYOLiuTi3500" pitchFamily="2" charset="-122"/>
              </a:rPr>
              <a:t>文字内容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19982</TotalTime>
  <Words>24</Words>
  <Application>Microsoft Office PowerPoint</Application>
  <PresentationFormat>全屏显示(4:3)</PresentationFormat>
  <Paragraphs>12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994</cp:revision>
  <dcterms:created xsi:type="dcterms:W3CDTF">2009-02-11T05:37:22Z</dcterms:created>
  <dcterms:modified xsi:type="dcterms:W3CDTF">2012-12-09T08:45:23Z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