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59" name="Picture 2" descr="D:\Teliss_Tong\Copy\定期备份\工作备份\！PPT图片及版面资源\06-PPT精选插图\03-人物\478353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603"/>
          <a:stretch/>
        </p:blipFill>
        <p:spPr bwMode="auto">
          <a:xfrm>
            <a:off x="3038" y="1556792"/>
            <a:ext cx="269675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" name="组合 60"/>
          <p:cNvGrpSpPr/>
          <p:nvPr/>
        </p:nvGrpSpPr>
        <p:grpSpPr>
          <a:xfrm>
            <a:off x="2660243" y="1844824"/>
            <a:ext cx="6483757" cy="3423619"/>
            <a:chOff x="1397465" y="1431593"/>
            <a:chExt cx="7565506" cy="3994815"/>
          </a:xfrm>
        </p:grpSpPr>
        <p:sp>
          <p:nvSpPr>
            <p:cNvPr id="62" name="矩形 61"/>
            <p:cNvSpPr/>
            <p:nvPr/>
          </p:nvSpPr>
          <p:spPr>
            <a:xfrm>
              <a:off x="7512070" y="3894608"/>
              <a:ext cx="1004840" cy="1531800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定版及修订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277782" y="1431593"/>
              <a:ext cx="1004840" cy="1531800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试讲及优化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5062190" y="3894608"/>
              <a:ext cx="1004840" cy="1531800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检查与审核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622957" y="3894608"/>
              <a:ext cx="1004840" cy="1531800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纲要及逻辑的设定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832206" y="1431593"/>
              <a:ext cx="1004840" cy="1531800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内容的编纂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409263" y="1431593"/>
              <a:ext cx="1004840" cy="1531800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需求分析及目标确定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8" name="五边形 67"/>
            <p:cNvSpPr/>
            <p:nvPr/>
          </p:nvSpPr>
          <p:spPr bwMode="auto">
            <a:xfrm>
              <a:off x="1397465" y="2964228"/>
              <a:ext cx="1463315" cy="930380"/>
            </a:xfrm>
            <a:prstGeom prst="homePlate">
              <a:avLst>
                <a:gd name="adj" fmla="val 45362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9" name="燕尾形 68"/>
            <p:cNvSpPr/>
            <p:nvPr/>
          </p:nvSpPr>
          <p:spPr bwMode="auto">
            <a:xfrm>
              <a:off x="2600839" y="2964229"/>
              <a:ext cx="1481381" cy="930380"/>
            </a:xfrm>
            <a:prstGeom prst="chevron">
              <a:avLst>
                <a:gd name="adj" fmla="val 45544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02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0" name="燕尾形 69"/>
            <p:cNvSpPr/>
            <p:nvPr/>
          </p:nvSpPr>
          <p:spPr bwMode="auto">
            <a:xfrm>
              <a:off x="3822278" y="2962938"/>
              <a:ext cx="1481381" cy="930380"/>
            </a:xfrm>
            <a:prstGeom prst="chevron">
              <a:avLst>
                <a:gd name="adj" fmla="val 45544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03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1" name="燕尾形 70"/>
            <p:cNvSpPr/>
            <p:nvPr/>
          </p:nvSpPr>
          <p:spPr bwMode="auto">
            <a:xfrm>
              <a:off x="5032292" y="2964229"/>
              <a:ext cx="1481381" cy="930380"/>
            </a:xfrm>
            <a:prstGeom prst="chevron">
              <a:avLst>
                <a:gd name="adj" fmla="val 45544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04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2" name="燕尾形 71"/>
            <p:cNvSpPr/>
            <p:nvPr/>
          </p:nvSpPr>
          <p:spPr bwMode="auto">
            <a:xfrm>
              <a:off x="6242306" y="2964229"/>
              <a:ext cx="1481381" cy="930380"/>
            </a:xfrm>
            <a:prstGeom prst="chevron">
              <a:avLst>
                <a:gd name="adj" fmla="val 45544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05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3" name="燕尾形 72"/>
            <p:cNvSpPr/>
            <p:nvPr/>
          </p:nvSpPr>
          <p:spPr bwMode="auto">
            <a:xfrm>
              <a:off x="7452320" y="2964229"/>
              <a:ext cx="1481381" cy="930380"/>
            </a:xfrm>
            <a:prstGeom prst="chevron">
              <a:avLst>
                <a:gd name="adj" fmla="val 45544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05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4" name="五边形 73"/>
            <p:cNvSpPr/>
            <p:nvPr/>
          </p:nvSpPr>
          <p:spPr bwMode="auto">
            <a:xfrm>
              <a:off x="1426735" y="2962937"/>
              <a:ext cx="1463315" cy="930380"/>
            </a:xfrm>
            <a:prstGeom prst="homePlate">
              <a:avLst>
                <a:gd name="adj" fmla="val 45362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5" name="燕尾形 74"/>
            <p:cNvSpPr/>
            <p:nvPr/>
          </p:nvSpPr>
          <p:spPr bwMode="auto">
            <a:xfrm>
              <a:off x="2623253" y="2962938"/>
              <a:ext cx="1481381" cy="930380"/>
            </a:xfrm>
            <a:prstGeom prst="chevron">
              <a:avLst>
                <a:gd name="adj" fmla="val 45544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02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6" name="燕尾形 75"/>
            <p:cNvSpPr/>
            <p:nvPr/>
          </p:nvSpPr>
          <p:spPr bwMode="auto">
            <a:xfrm>
              <a:off x="3837837" y="2961647"/>
              <a:ext cx="1481381" cy="930380"/>
            </a:xfrm>
            <a:prstGeom prst="chevron">
              <a:avLst>
                <a:gd name="adj" fmla="val 45544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03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7" name="燕尾形 76"/>
            <p:cNvSpPr/>
            <p:nvPr/>
          </p:nvSpPr>
          <p:spPr bwMode="auto">
            <a:xfrm>
              <a:off x="5052421" y="2962938"/>
              <a:ext cx="1481381" cy="930380"/>
            </a:xfrm>
            <a:prstGeom prst="chevron">
              <a:avLst>
                <a:gd name="adj" fmla="val 45544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04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8" name="燕尾形 77"/>
            <p:cNvSpPr/>
            <p:nvPr/>
          </p:nvSpPr>
          <p:spPr bwMode="auto">
            <a:xfrm>
              <a:off x="6267005" y="2962938"/>
              <a:ext cx="1481381" cy="930380"/>
            </a:xfrm>
            <a:prstGeom prst="chevron">
              <a:avLst>
                <a:gd name="adj" fmla="val 45544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05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9" name="燕尾形 78"/>
            <p:cNvSpPr/>
            <p:nvPr/>
          </p:nvSpPr>
          <p:spPr bwMode="auto">
            <a:xfrm>
              <a:off x="7481590" y="2962938"/>
              <a:ext cx="1481381" cy="930380"/>
            </a:xfrm>
            <a:prstGeom prst="chevron">
              <a:avLst>
                <a:gd name="adj" fmla="val 45544"/>
              </a:avLst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06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19995</TotalTime>
  <Words>40</Words>
  <Application>Microsoft Office PowerPoint</Application>
  <PresentationFormat>全屏显示(4:3)</PresentationFormat>
  <Paragraphs>21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1002</cp:revision>
  <dcterms:created xsi:type="dcterms:W3CDTF">2009-02-11T05:37:22Z</dcterms:created>
  <dcterms:modified xsi:type="dcterms:W3CDTF">2012-12-09T11:46:13Z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