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7110" y="1988840"/>
            <a:ext cx="8675370" cy="3832250"/>
          </a:xfrm>
          <a:prstGeom prst="rect">
            <a:avLst/>
          </a:prstGeom>
        </p:spPr>
      </p:sp>
      <p:sp>
        <p:nvSpPr>
          <p:cNvPr id="29" name="文本框 1"/>
          <p:cNvSpPr txBox="1"/>
          <p:nvPr/>
        </p:nvSpPr>
        <p:spPr>
          <a:xfrm>
            <a:off x="4763516" y="2272416"/>
            <a:ext cx="1946300" cy="500980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10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文字内容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87615" y="3210934"/>
            <a:ext cx="1689811" cy="452629"/>
          </a:xfrm>
          <a:prstGeom prst="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第一部分</a:t>
            </a:r>
          </a:p>
        </p:txBody>
      </p:sp>
      <p:sp>
        <p:nvSpPr>
          <p:cNvPr id="31" name="矩形 30"/>
          <p:cNvSpPr/>
          <p:nvPr/>
        </p:nvSpPr>
        <p:spPr>
          <a:xfrm>
            <a:off x="4894267" y="3210934"/>
            <a:ext cx="1689811" cy="452629"/>
          </a:xfrm>
          <a:prstGeom prst="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第二部分</a:t>
            </a:r>
          </a:p>
        </p:txBody>
      </p:sp>
      <p:sp>
        <p:nvSpPr>
          <p:cNvPr id="32" name="矩形 31"/>
          <p:cNvSpPr/>
          <p:nvPr/>
        </p:nvSpPr>
        <p:spPr>
          <a:xfrm>
            <a:off x="6855654" y="3210934"/>
            <a:ext cx="1689811" cy="452629"/>
          </a:xfrm>
          <a:prstGeom prst="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第三部分</a:t>
            </a:r>
          </a:p>
        </p:txBody>
      </p:sp>
      <p:sp>
        <p:nvSpPr>
          <p:cNvPr id="33" name="文本框 9"/>
          <p:cNvSpPr txBox="1"/>
          <p:nvPr/>
        </p:nvSpPr>
        <p:spPr>
          <a:xfrm>
            <a:off x="4547252" y="4086015"/>
            <a:ext cx="729907" cy="450491"/>
          </a:xfrm>
          <a:prstGeom prst="rect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一</a:t>
            </a:r>
          </a:p>
        </p:txBody>
      </p:sp>
      <p:sp>
        <p:nvSpPr>
          <p:cNvPr id="34" name="文本框 9"/>
          <p:cNvSpPr txBox="1"/>
          <p:nvPr/>
        </p:nvSpPr>
        <p:spPr>
          <a:xfrm>
            <a:off x="5375526" y="4086015"/>
            <a:ext cx="729907" cy="450491"/>
          </a:xfrm>
          <a:prstGeom prst="rect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二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35" name="文本框 9"/>
          <p:cNvSpPr txBox="1"/>
          <p:nvPr/>
        </p:nvSpPr>
        <p:spPr>
          <a:xfrm>
            <a:off x="6190255" y="4086015"/>
            <a:ext cx="729907" cy="450491"/>
          </a:xfrm>
          <a:prstGeom prst="rect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三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70268" y="4915833"/>
            <a:ext cx="570240" cy="452629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1</a:t>
            </a:r>
            <a:endParaRPr kumimoji="0" lang="zh-CN" altLang="en-US" sz="1800" b="0" i="0" u="none" strike="noStrike" kern="1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34122" y="4912744"/>
            <a:ext cx="570240" cy="452629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2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82889" y="4916769"/>
            <a:ext cx="570240" cy="452629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3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31656" y="4912744"/>
            <a:ext cx="570240" cy="452629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4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398161" y="3180759"/>
            <a:ext cx="1357884" cy="513216"/>
          </a:xfrm>
          <a:prstGeom prst="roundRect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一级目录</a:t>
            </a:r>
            <a:endParaRPr kumimoji="0" lang="zh-CN" altLang="en-US" sz="1800" b="0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398161" y="4054292"/>
            <a:ext cx="1357884" cy="513216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二级目录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98161" y="4882450"/>
            <a:ext cx="1357884" cy="513216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三级目录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cxnSp>
        <p:nvCxnSpPr>
          <p:cNvPr id="43" name="直接连接符 42"/>
          <p:cNvCxnSpPr>
            <a:stCxn id="40" idx="3"/>
            <a:endCxn id="30" idx="1"/>
          </p:cNvCxnSpPr>
          <p:nvPr/>
        </p:nvCxnSpPr>
        <p:spPr>
          <a:xfrm flipV="1">
            <a:off x="1756045" y="3437249"/>
            <a:ext cx="1131570" cy="119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cxnSp>
        <p:nvCxnSpPr>
          <p:cNvPr id="44" name="直接连接符 43"/>
          <p:cNvCxnSpPr>
            <a:stCxn id="41" idx="3"/>
            <a:endCxn id="33" idx="1"/>
          </p:cNvCxnSpPr>
          <p:nvPr/>
        </p:nvCxnSpPr>
        <p:spPr>
          <a:xfrm>
            <a:off x="1756045" y="4310900"/>
            <a:ext cx="2791206" cy="358"/>
          </a:xfrm>
          <a:prstGeom prst="line">
            <a:avLst/>
          </a:prstGeom>
          <a:noFill/>
          <a:ln w="9525" cap="flat" cmpd="sng" algn="ctr">
            <a:solidFill>
              <a:srgbClr val="9BBB59">
                <a:lumMod val="75000"/>
              </a:srgbClr>
            </a:solidFill>
            <a:prstDash val="dash"/>
          </a:ln>
          <a:effectLst/>
        </p:spPr>
      </p:cxnSp>
      <p:cxnSp>
        <p:nvCxnSpPr>
          <p:cNvPr id="45" name="直接连接符 44"/>
          <p:cNvCxnSpPr>
            <a:stCxn id="42" idx="3"/>
            <a:endCxn id="36" idx="1"/>
          </p:cNvCxnSpPr>
          <p:nvPr/>
        </p:nvCxnSpPr>
        <p:spPr>
          <a:xfrm>
            <a:off x="1756045" y="5139058"/>
            <a:ext cx="2714224" cy="3089"/>
          </a:xfrm>
          <a:prstGeom prst="line">
            <a:avLst/>
          </a:prstGeom>
          <a:noFill/>
          <a:ln w="9525" cap="flat" cmpd="sng" algn="ctr">
            <a:solidFill>
              <a:srgbClr val="F79646">
                <a:lumMod val="60000"/>
                <a:lumOff val="40000"/>
              </a:srgbClr>
            </a:solidFill>
            <a:prstDash val="dash"/>
          </a:ln>
          <a:effectLst/>
        </p:spPr>
      </p:cxnSp>
      <p:cxnSp>
        <p:nvCxnSpPr>
          <p:cNvPr id="46" name="肘形连接符 45"/>
          <p:cNvCxnSpPr>
            <a:stCxn id="29" idx="2"/>
            <a:endCxn id="30" idx="0"/>
          </p:cNvCxnSpPr>
          <p:nvPr/>
        </p:nvCxnSpPr>
        <p:spPr>
          <a:xfrm rot="5400000">
            <a:off x="4515825" y="1990093"/>
            <a:ext cx="437538" cy="2004145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7" name="肘形连接符 46"/>
          <p:cNvCxnSpPr>
            <a:stCxn id="29" idx="2"/>
            <a:endCxn id="31" idx="0"/>
          </p:cNvCxnSpPr>
          <p:nvPr/>
        </p:nvCxnSpPr>
        <p:spPr>
          <a:xfrm rot="16200000" flipH="1">
            <a:off x="5519150" y="2990911"/>
            <a:ext cx="437538" cy="2507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" name="肘形连接符 47"/>
          <p:cNvCxnSpPr>
            <a:stCxn id="29" idx="2"/>
            <a:endCxn id="32" idx="0"/>
          </p:cNvCxnSpPr>
          <p:nvPr/>
        </p:nvCxnSpPr>
        <p:spPr>
          <a:xfrm rot="16200000" flipH="1">
            <a:off x="6499844" y="2010218"/>
            <a:ext cx="437538" cy="1963894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" name="肘形连接符 48"/>
          <p:cNvCxnSpPr>
            <a:stCxn id="31" idx="2"/>
            <a:endCxn id="34" idx="0"/>
          </p:cNvCxnSpPr>
          <p:nvPr/>
        </p:nvCxnSpPr>
        <p:spPr>
          <a:xfrm rot="16200000" flipH="1">
            <a:off x="5528600" y="3874129"/>
            <a:ext cx="422452" cy="1307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0" name="肘形连接符 49"/>
          <p:cNvCxnSpPr>
            <a:stCxn id="33" idx="0"/>
            <a:endCxn id="31" idx="2"/>
          </p:cNvCxnSpPr>
          <p:nvPr/>
        </p:nvCxnSpPr>
        <p:spPr>
          <a:xfrm rot="5400000" flipH="1" flipV="1">
            <a:off x="5114464" y="3461303"/>
            <a:ext cx="422452" cy="826967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" name="肘形连接符 50"/>
          <p:cNvCxnSpPr>
            <a:stCxn id="35" idx="0"/>
            <a:endCxn id="31" idx="2"/>
          </p:cNvCxnSpPr>
          <p:nvPr/>
        </p:nvCxnSpPr>
        <p:spPr>
          <a:xfrm rot="16200000" flipV="1">
            <a:off x="5935967" y="3466765"/>
            <a:ext cx="422452" cy="816037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2" name="肘形连接符 51"/>
          <p:cNvCxnSpPr>
            <a:stCxn id="34" idx="2"/>
            <a:endCxn id="37" idx="0"/>
          </p:cNvCxnSpPr>
          <p:nvPr/>
        </p:nvCxnSpPr>
        <p:spPr>
          <a:xfrm rot="5400000">
            <a:off x="5391742" y="4564001"/>
            <a:ext cx="376241" cy="321236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3" name="肘形连接符 52"/>
          <p:cNvCxnSpPr>
            <a:stCxn id="34" idx="2"/>
            <a:endCxn id="38" idx="0"/>
          </p:cNvCxnSpPr>
          <p:nvPr/>
        </p:nvCxnSpPr>
        <p:spPr>
          <a:xfrm rot="16200000" flipH="1">
            <a:off x="5714112" y="4562863"/>
            <a:ext cx="380263" cy="327530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4" name="肘形连接符 53"/>
          <p:cNvCxnSpPr>
            <a:stCxn id="34" idx="2"/>
            <a:endCxn id="39" idx="0"/>
          </p:cNvCxnSpPr>
          <p:nvPr/>
        </p:nvCxnSpPr>
        <p:spPr>
          <a:xfrm rot="16200000" flipH="1">
            <a:off x="6040508" y="4236467"/>
            <a:ext cx="376241" cy="976297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5" name="肘形连接符 54"/>
          <p:cNvCxnSpPr>
            <a:stCxn id="34" idx="2"/>
            <a:endCxn id="36" idx="0"/>
          </p:cNvCxnSpPr>
          <p:nvPr/>
        </p:nvCxnSpPr>
        <p:spPr>
          <a:xfrm rot="5400000">
            <a:off x="5058266" y="4233608"/>
            <a:ext cx="379330" cy="985091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6" name="TextBox 53"/>
          <p:cNvSpPr txBox="1">
            <a:spLocks noChangeAspect="1" noChangeArrowheads="1"/>
          </p:cNvSpPr>
          <p:nvPr/>
        </p:nvSpPr>
        <p:spPr bwMode="auto">
          <a:xfrm>
            <a:off x="604281" y="1268988"/>
            <a:ext cx="4327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009BD2"/>
                </a:solidFill>
                <a:latin typeface="微软雅黑" pitchFamily="34" charset="-122"/>
                <a:ea typeface="微软雅黑" pitchFamily="34" charset="-122"/>
              </a:rPr>
              <a:t>幻灯片架构图：</a:t>
            </a:r>
            <a:endParaRPr lang="zh-CN" altLang="en-US" sz="2000" b="1" dirty="0">
              <a:solidFill>
                <a:srgbClr val="009BD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08955" y="1268760"/>
            <a:ext cx="97663" cy="400566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9BD2"/>
              </a:solidFill>
            </a:endParaRPr>
          </a:p>
        </p:txBody>
      </p:sp>
      <p:pic>
        <p:nvPicPr>
          <p:cNvPr id="58" name="Picture 2" descr="D:\Teliss_Tong\Copy\定期备份\工作备份\！PPT图片及版面资源\06-PPT精选插图\04-图标\9FA2B694BC9701BD42512E7A62821CD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42746" y="4372941"/>
            <a:ext cx="1501254" cy="180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56" grpId="0"/>
          <p:bldP spid="5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56" grpId="0"/>
          <p:bldP spid="57" grpId="0" animBg="1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19994</TotalTime>
  <Words>33</Words>
  <Application>Microsoft Office PowerPoint</Application>
  <PresentationFormat>全屏显示(4:3)</PresentationFormat>
  <Paragraphs>18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1001</cp:revision>
  <dcterms:created xsi:type="dcterms:W3CDTF">2009-02-11T05:37:22Z</dcterms:created>
  <dcterms:modified xsi:type="dcterms:W3CDTF">2012-12-09T11:39:22Z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