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9" name="Oval 3"/>
          <p:cNvSpPr>
            <a:spLocks noChangeAspect="1" noChangeArrowheads="1"/>
          </p:cNvSpPr>
          <p:nvPr/>
        </p:nvSpPr>
        <p:spPr bwMode="auto">
          <a:xfrm>
            <a:off x="5493936" y="1124744"/>
            <a:ext cx="2276910" cy="2276910"/>
          </a:xfrm>
          <a:prstGeom prst="ellipse">
            <a:avLst/>
          </a:prstGeom>
          <a:solidFill>
            <a:srgbClr val="00B0F0"/>
          </a:solidFill>
          <a:ln w="9525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3200" b="1" i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Oval 3"/>
          <p:cNvSpPr>
            <a:spLocks noChangeAspect="1" noChangeArrowheads="1"/>
          </p:cNvSpPr>
          <p:nvPr/>
        </p:nvSpPr>
        <p:spPr bwMode="auto">
          <a:xfrm>
            <a:off x="3717646" y="2296242"/>
            <a:ext cx="1900879" cy="1900879"/>
          </a:xfrm>
          <a:prstGeom prst="ellipse">
            <a:avLst/>
          </a:prstGeom>
          <a:solidFill>
            <a:srgbClr val="00B0F0"/>
          </a:solidFill>
          <a:ln w="9525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3200" b="1" i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Oval 3"/>
          <p:cNvSpPr>
            <a:spLocks noChangeAspect="1" noChangeArrowheads="1"/>
          </p:cNvSpPr>
          <p:nvPr/>
        </p:nvSpPr>
        <p:spPr bwMode="auto">
          <a:xfrm>
            <a:off x="2123951" y="3225212"/>
            <a:ext cx="1657355" cy="1657355"/>
          </a:xfrm>
          <a:prstGeom prst="ellipse">
            <a:avLst/>
          </a:prstGeom>
          <a:solidFill>
            <a:srgbClr val="00B0F0"/>
          </a:solidFill>
          <a:ln w="9525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3200" b="1" i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Line 6"/>
          <p:cNvSpPr>
            <a:spLocks noChangeAspect="1" noChangeShapeType="1"/>
          </p:cNvSpPr>
          <p:nvPr/>
        </p:nvSpPr>
        <p:spPr bwMode="auto">
          <a:xfrm flipV="1">
            <a:off x="2927864" y="4323924"/>
            <a:ext cx="0" cy="1117286"/>
          </a:xfrm>
          <a:prstGeom prst="line">
            <a:avLst/>
          </a:prstGeom>
          <a:ln w="76200">
            <a:solidFill>
              <a:srgbClr val="FFC000"/>
            </a:solidFill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srgbClr val="00B0F0"/>
                </a:solidFill>
              </a:ln>
            </a:endParaRPr>
          </a:p>
        </p:txBody>
      </p:sp>
      <p:sp>
        <p:nvSpPr>
          <p:cNvPr id="17" name="Line 6"/>
          <p:cNvSpPr>
            <a:spLocks noChangeAspect="1" noChangeShapeType="1"/>
          </p:cNvSpPr>
          <p:nvPr/>
        </p:nvSpPr>
        <p:spPr bwMode="auto">
          <a:xfrm flipV="1">
            <a:off x="4668086" y="3414449"/>
            <a:ext cx="0" cy="2234572"/>
          </a:xfrm>
          <a:prstGeom prst="line">
            <a:avLst/>
          </a:prstGeom>
          <a:ln w="76200">
            <a:solidFill>
              <a:srgbClr val="FFC000"/>
            </a:solidFill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srgbClr val="00B0F0"/>
                </a:solidFill>
              </a:ln>
            </a:endParaRPr>
          </a:p>
        </p:txBody>
      </p:sp>
      <p:sp>
        <p:nvSpPr>
          <p:cNvPr id="18" name="Line 6"/>
          <p:cNvSpPr>
            <a:spLocks noChangeAspect="1" noChangeShapeType="1"/>
          </p:cNvSpPr>
          <p:nvPr/>
        </p:nvSpPr>
        <p:spPr bwMode="auto">
          <a:xfrm flipV="1">
            <a:off x="6610490" y="2566954"/>
            <a:ext cx="0" cy="2941088"/>
          </a:xfrm>
          <a:prstGeom prst="line">
            <a:avLst/>
          </a:prstGeom>
          <a:ln w="76200">
            <a:solidFill>
              <a:srgbClr val="FFC000"/>
            </a:solidFill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srgbClr val="00B0F0"/>
                </a:solidFill>
              </a:ln>
            </a:endParaRPr>
          </a:p>
        </p:txBody>
      </p:sp>
      <p:sp>
        <p:nvSpPr>
          <p:cNvPr id="19" name="TextBox 18"/>
          <p:cNvSpPr txBox="1">
            <a:spLocks noChangeAspect="1"/>
          </p:cNvSpPr>
          <p:nvPr/>
        </p:nvSpPr>
        <p:spPr>
          <a:xfrm>
            <a:off x="5652186" y="1814552"/>
            <a:ext cx="2049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>
            <a:spLocks noChangeAspect="1"/>
          </p:cNvSpPr>
          <p:nvPr/>
        </p:nvSpPr>
        <p:spPr>
          <a:xfrm>
            <a:off x="3873336" y="2750656"/>
            <a:ext cx="1562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>
            <a:spLocks noChangeAspect="1"/>
          </p:cNvSpPr>
          <p:nvPr/>
        </p:nvSpPr>
        <p:spPr>
          <a:xfrm>
            <a:off x="2051720" y="3573016"/>
            <a:ext cx="17816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zh-CN" altLang="en-US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Oval 3"/>
          <p:cNvSpPr>
            <a:spLocks noChangeAspect="1" noChangeArrowheads="1"/>
          </p:cNvSpPr>
          <p:nvPr/>
        </p:nvSpPr>
        <p:spPr bwMode="auto">
          <a:xfrm>
            <a:off x="829183" y="4155416"/>
            <a:ext cx="1250950" cy="1250950"/>
          </a:xfrm>
          <a:prstGeom prst="ellipse">
            <a:avLst/>
          </a:prstGeom>
          <a:solidFill>
            <a:srgbClr val="00B0F0"/>
          </a:solidFill>
          <a:ln w="9525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sz="3200" b="1" i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spect="1"/>
          </p:cNvSpPr>
          <p:nvPr/>
        </p:nvSpPr>
        <p:spPr>
          <a:xfrm>
            <a:off x="767897" y="4406840"/>
            <a:ext cx="14030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000" dirty="0" smtClean="0"/>
              <a:t>1</a:t>
            </a:r>
            <a:r>
              <a:rPr lang="en-US" altLang="zh-CN" sz="2000" dirty="0" smtClean="0"/>
              <a:t>.</a:t>
            </a:r>
            <a:r>
              <a:rPr lang="zh-CN" altLang="en-US" sz="2000" dirty="0" smtClean="0"/>
              <a:t>文字</a:t>
            </a:r>
            <a:endParaRPr lang="en-US" altLang="zh-CN" sz="2000" dirty="0" smtClean="0"/>
          </a:p>
          <a:p>
            <a:r>
              <a:rPr lang="zh-CN" altLang="en-US" sz="2000" dirty="0" smtClean="0"/>
              <a:t>说明</a:t>
            </a:r>
            <a:endParaRPr lang="zh-CN" altLang="en-US" sz="2000" dirty="0"/>
          </a:p>
        </p:txBody>
      </p:sp>
      <p:sp>
        <p:nvSpPr>
          <p:cNvPr id="24" name="Line 6"/>
          <p:cNvSpPr>
            <a:spLocks noChangeAspect="1" noChangeShapeType="1"/>
          </p:cNvSpPr>
          <p:nvPr/>
        </p:nvSpPr>
        <p:spPr bwMode="auto">
          <a:xfrm flipV="1">
            <a:off x="1454658" y="5031422"/>
            <a:ext cx="0" cy="558643"/>
          </a:xfrm>
          <a:prstGeom prst="line">
            <a:avLst/>
          </a:prstGeom>
          <a:ln w="76200">
            <a:solidFill>
              <a:srgbClr val="FFC000"/>
            </a:solidFill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srgbClr val="00B0F0"/>
                </a:solidFill>
              </a:ln>
            </a:endParaRPr>
          </a:p>
        </p:txBody>
      </p:sp>
      <p:sp>
        <p:nvSpPr>
          <p:cNvPr id="25" name="右箭头 24"/>
          <p:cNvSpPr>
            <a:spLocks noChangeAspect="1"/>
          </p:cNvSpPr>
          <p:nvPr/>
        </p:nvSpPr>
        <p:spPr>
          <a:xfrm>
            <a:off x="107504" y="5198964"/>
            <a:ext cx="7921012" cy="900115"/>
          </a:xfrm>
          <a:prstGeom prst="rightArrow">
            <a:avLst/>
          </a:prstGeom>
          <a:solidFill>
            <a:srgbClr val="FFC000"/>
          </a:solidFill>
          <a:ln w="9525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肘形连接符 25"/>
          <p:cNvCxnSpPr>
            <a:stCxn id="9" idx="1"/>
            <a:endCxn id="22" idx="0"/>
          </p:cNvCxnSpPr>
          <p:nvPr/>
        </p:nvCxnSpPr>
        <p:spPr bwMode="auto">
          <a:xfrm rot="16200000" flipH="1" flipV="1">
            <a:off x="2292407" y="620441"/>
            <a:ext cx="2697226" cy="4372724"/>
          </a:xfrm>
          <a:prstGeom prst="bentConnector3">
            <a:avLst>
              <a:gd name="adj1" fmla="val -1466"/>
            </a:avLst>
          </a:prstGeom>
          <a:ln w="76200">
            <a:solidFill>
              <a:srgbClr val="FFC000"/>
            </a:solidFill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" name="Picture 3" descr="D:\Teliss_Tong\Copy\定期备份\工作备份\！PPT图片及版面资源\06-PPT精选插图\04-图标\passort_0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44" b="7443"/>
          <a:stretch/>
        </p:blipFill>
        <p:spPr bwMode="auto">
          <a:xfrm>
            <a:off x="6809316" y="3332446"/>
            <a:ext cx="2438400" cy="1802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 animBg="1"/>
      <p:bldP spid="23" grpId="0"/>
      <p:bldP spid="24" grpId="0" animBg="1"/>
      <p:bldP spid="2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19993</TotalTime>
  <Words>22</Words>
  <Application>Microsoft Office PowerPoint</Application>
  <PresentationFormat>全屏显示(4:3)</PresentationFormat>
  <Paragraphs>11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1000</cp:revision>
  <dcterms:created xsi:type="dcterms:W3CDTF">2009-02-11T05:37:22Z</dcterms:created>
  <dcterms:modified xsi:type="dcterms:W3CDTF">2012-12-09T11:29:52Z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