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59" r:id="rId2"/>
    <p:sldId id="35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F4A984-F552-431B-B0CC-014811ED84C7}" type="doc">
      <dgm:prSet loTypeId="urn:microsoft.com/office/officeart/2005/8/layout/radial5" loCatId="cycle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30CD1921-CC45-4A72-B623-8DC0BE04B5A1}">
      <dgm:prSet phldrT="[文本]" custT="1"/>
      <dgm:spPr>
        <a:xfrm>
          <a:off x="3224629" y="1574164"/>
          <a:ext cx="2083180" cy="2036247"/>
        </a:xfrm>
        <a:gradFill rotWithShape="0">
          <a:gsLst>
            <a:gs pos="0">
              <a:srgbClr val="AD0101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4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4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7DA07924-A1D5-4B86-9FAA-4C2935770675}" type="parTrans" cxnId="{52784E87-CBC4-4B8B-8995-442100832259}">
      <dgm:prSet/>
      <dgm:spPr/>
      <dgm:t>
        <a:bodyPr/>
        <a:lstStyle/>
        <a:p>
          <a:endParaRPr lang="zh-CN" altLang="en-US"/>
        </a:p>
      </dgm:t>
    </dgm:pt>
    <dgm:pt modelId="{E5778CC3-CCB3-4219-AB73-EC85D21C6FD9}" type="sibTrans" cxnId="{52784E87-CBC4-4B8B-8995-442100832259}">
      <dgm:prSet/>
      <dgm:spPr/>
      <dgm:t>
        <a:bodyPr/>
        <a:lstStyle/>
        <a:p>
          <a:endParaRPr lang="zh-CN" altLang="en-US"/>
        </a:p>
      </dgm:t>
    </dgm:pt>
    <dgm:pt modelId="{156C5D07-6FA6-4F5B-9773-AAD735D8C3C7}">
      <dgm:prSet phldrT="[文本]" custT="1"/>
      <dgm:spPr>
        <a:xfrm>
          <a:off x="3585041" y="0"/>
          <a:ext cx="1362357" cy="1362357"/>
        </a:xfr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B3A2B154-58C2-4D1A-8C70-2C9B4F3F119E}" type="parTrans" cxnId="{78BE9C0C-E8BF-4936-B4AB-84591CD4CDB6}">
      <dgm:prSet/>
      <dgm:spPr>
        <a:xfrm rot="16200000">
          <a:off x="4210091" y="1239837"/>
          <a:ext cx="112257" cy="463201"/>
        </a:xfrm>
        <a:gradFill rotWithShape="0">
          <a:gsLst>
            <a:gs pos="0">
              <a:srgbClr val="AD010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A5A76BB1-8025-42EF-B7EF-9BCBFFFE3B43}" type="sibTrans" cxnId="{78BE9C0C-E8BF-4936-B4AB-84591CD4CDB6}">
      <dgm:prSet/>
      <dgm:spPr/>
      <dgm:t>
        <a:bodyPr/>
        <a:lstStyle/>
        <a:p>
          <a:endParaRPr lang="zh-CN" altLang="en-US"/>
        </a:p>
      </dgm:t>
    </dgm:pt>
    <dgm:pt modelId="{31D9C78F-EFBF-4F2B-AE17-89CADA0EF51B}">
      <dgm:prSet phldrT="[文本]" custT="1"/>
      <dgm:spPr>
        <a:xfrm>
          <a:off x="5845134" y="1911109"/>
          <a:ext cx="1362357" cy="1362357"/>
        </a:xfr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60D54769-BA68-4A26-B817-C3CD3BECDA24}" type="parTrans" cxnId="{11C579C1-62CD-436B-AC1F-67E8C0CBCBEC}">
      <dgm:prSet/>
      <dgm:spPr>
        <a:xfrm>
          <a:off x="5426021" y="2360687"/>
          <a:ext cx="284781" cy="463201"/>
        </a:xfrm>
        <a:gradFill rotWithShape="0">
          <a:gsLst>
            <a:gs pos="0">
              <a:srgbClr val="AD0101">
                <a:shade val="90000"/>
                <a:hueOff val="0"/>
                <a:satOff val="-22807"/>
                <a:lumOff val="15736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22807"/>
                <a:lumOff val="15736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22807"/>
                <a:lumOff val="1573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F8A6782C-0D57-4607-B7EF-ADB9B27E3DBF}" type="sibTrans" cxnId="{11C579C1-62CD-436B-AC1F-67E8C0CBCBEC}">
      <dgm:prSet/>
      <dgm:spPr/>
      <dgm:t>
        <a:bodyPr/>
        <a:lstStyle/>
        <a:p>
          <a:endParaRPr lang="zh-CN" altLang="en-US"/>
        </a:p>
      </dgm:t>
    </dgm:pt>
    <dgm:pt modelId="{95765939-0D80-4AD0-B1CF-81BD1930219A}">
      <dgm:prSet phldrT="[文本]" custT="1"/>
      <dgm:spPr>
        <a:xfrm>
          <a:off x="3585041" y="3819713"/>
          <a:ext cx="1362357" cy="1362357"/>
        </a:xfr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3D707885-4C8E-4723-8391-566D6775418A}" type="parTrans" cxnId="{7D0623CE-EB2D-43E7-9D26-74B6AC57E3FE}">
      <dgm:prSet/>
      <dgm:spPr>
        <a:xfrm rot="5400000">
          <a:off x="4210754" y="3480322"/>
          <a:ext cx="110930" cy="463201"/>
        </a:xfrm>
        <a:gradFill rotWithShape="0">
          <a:gsLst>
            <a:gs pos="0">
              <a:srgbClr val="AD0101">
                <a:shade val="90000"/>
                <a:hueOff val="0"/>
                <a:satOff val="-45614"/>
                <a:lumOff val="31472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45614"/>
                <a:lumOff val="31472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45614"/>
                <a:lumOff val="3147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7197DE70-FFA3-4D5E-884B-DF711B24FBBD}" type="sibTrans" cxnId="{7D0623CE-EB2D-43E7-9D26-74B6AC57E3FE}">
      <dgm:prSet/>
      <dgm:spPr/>
      <dgm:t>
        <a:bodyPr/>
        <a:lstStyle/>
        <a:p>
          <a:endParaRPr lang="zh-CN" altLang="en-US"/>
        </a:p>
      </dgm:t>
    </dgm:pt>
    <dgm:pt modelId="{F02834ED-362A-434F-A0DE-0882CC9C6A19}" type="pres">
      <dgm:prSet presAssocID="{33F4A984-F552-431B-B0CC-014811ED84C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65D48C-F4B9-4C0C-88B7-FBC5AFCC0DF3}" type="pres">
      <dgm:prSet presAssocID="{30CD1921-CC45-4A72-B623-8DC0BE04B5A1}" presName="centerShape" presStyleLbl="node0" presStyleIdx="0" presStyleCnt="1" custScaleX="152910" custScaleY="149465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1AC1EE7E-9036-48D5-B10E-79DBBC40F6E6}" type="pres">
      <dgm:prSet presAssocID="{B3A2B154-58C2-4D1A-8C70-2C9B4F3F119E}" presName="parTrans" presStyleLbl="sibTrans2D1" presStyleIdx="0" presStyleCnt="3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74246C40-B47D-4730-9650-CFAE391E667E}" type="pres">
      <dgm:prSet presAssocID="{B3A2B154-58C2-4D1A-8C70-2C9B4F3F119E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E96D3163-300A-48C1-B6A2-1C67B37DBD45}" type="pres">
      <dgm:prSet presAssocID="{156C5D07-6FA6-4F5B-9773-AAD735D8C3C7}" presName="node" presStyleLbl="node1" presStyleIdx="0" presStyleCnt="3" custRadScaleRad="10507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FFC4948D-0E3C-46C6-BCC0-8A6BE3D3EFD7}" type="pres">
      <dgm:prSet presAssocID="{60D54769-BA68-4A26-B817-C3CD3BECDA24}" presName="parTrans" presStyleLbl="sibTrans2D1" presStyleIdx="1" presStyleCnt="3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9C02573D-8451-4FD2-B063-3FA908A398E9}" type="pres">
      <dgm:prSet presAssocID="{60D54769-BA68-4A26-B817-C3CD3BECDA24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ED337A51-C33B-4065-BBB5-7ECF7F4EB08D}" type="pres">
      <dgm:prSet presAssocID="{31D9C78F-EFBF-4F2B-AE17-89CADA0EF51B}" presName="node" presStyleLbl="node1" presStyleIdx="1" presStyleCnt="3" custRadScaleRad="118416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369FC428-327F-4B51-B903-931249ED5999}" type="pres">
      <dgm:prSet presAssocID="{3D707885-4C8E-4723-8391-566D6775418A}" presName="parTrans" presStyleLbl="sibTrans2D1" presStyleIdx="2" presStyleCnt="3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3CF2C85F-4403-4B13-9F49-BC4A9AEFE630}" type="pres">
      <dgm:prSet presAssocID="{3D707885-4C8E-4723-8391-566D6775418A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1E63B614-98AA-4002-9646-434C34861813}" type="pres">
      <dgm:prSet presAssocID="{95765939-0D80-4AD0-B1CF-81BD1930219A}" presName="node" presStyleLbl="node1" presStyleIdx="2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11C579C1-62CD-436B-AC1F-67E8C0CBCBEC}" srcId="{30CD1921-CC45-4A72-B623-8DC0BE04B5A1}" destId="{31D9C78F-EFBF-4F2B-AE17-89CADA0EF51B}" srcOrd="1" destOrd="0" parTransId="{60D54769-BA68-4A26-B817-C3CD3BECDA24}" sibTransId="{F8A6782C-0D57-4607-B7EF-ADB9B27E3DBF}"/>
    <dgm:cxn modelId="{DF825D81-8FDA-4BBB-A2D7-D5D3B9A2B9F5}" type="presOf" srcId="{3D707885-4C8E-4723-8391-566D6775418A}" destId="{369FC428-327F-4B51-B903-931249ED5999}" srcOrd="0" destOrd="0" presId="urn:microsoft.com/office/officeart/2005/8/layout/radial5"/>
    <dgm:cxn modelId="{78BE9C0C-E8BF-4936-B4AB-84591CD4CDB6}" srcId="{30CD1921-CC45-4A72-B623-8DC0BE04B5A1}" destId="{156C5D07-6FA6-4F5B-9773-AAD735D8C3C7}" srcOrd="0" destOrd="0" parTransId="{B3A2B154-58C2-4D1A-8C70-2C9B4F3F119E}" sibTransId="{A5A76BB1-8025-42EF-B7EF-9BCBFFFE3B43}"/>
    <dgm:cxn modelId="{434D01CB-A6CB-486B-BC4C-9C05B6A8A361}" type="presOf" srcId="{3D707885-4C8E-4723-8391-566D6775418A}" destId="{3CF2C85F-4403-4B13-9F49-BC4A9AEFE630}" srcOrd="1" destOrd="0" presId="urn:microsoft.com/office/officeart/2005/8/layout/radial5"/>
    <dgm:cxn modelId="{14508275-D370-4F48-B10B-8C06D3C9A6E7}" type="presOf" srcId="{95765939-0D80-4AD0-B1CF-81BD1930219A}" destId="{1E63B614-98AA-4002-9646-434C34861813}" srcOrd="0" destOrd="0" presId="urn:microsoft.com/office/officeart/2005/8/layout/radial5"/>
    <dgm:cxn modelId="{52784E87-CBC4-4B8B-8995-442100832259}" srcId="{33F4A984-F552-431B-B0CC-014811ED84C7}" destId="{30CD1921-CC45-4A72-B623-8DC0BE04B5A1}" srcOrd="0" destOrd="0" parTransId="{7DA07924-A1D5-4B86-9FAA-4C2935770675}" sibTransId="{E5778CC3-CCB3-4219-AB73-EC85D21C6FD9}"/>
    <dgm:cxn modelId="{D7DBFA48-0A8A-44FC-B94D-3420C6CBD970}" type="presOf" srcId="{31D9C78F-EFBF-4F2B-AE17-89CADA0EF51B}" destId="{ED337A51-C33B-4065-BBB5-7ECF7F4EB08D}" srcOrd="0" destOrd="0" presId="urn:microsoft.com/office/officeart/2005/8/layout/radial5"/>
    <dgm:cxn modelId="{DB6C4361-55D2-4702-A0F4-3306ACDBF22D}" type="presOf" srcId="{156C5D07-6FA6-4F5B-9773-AAD735D8C3C7}" destId="{E96D3163-300A-48C1-B6A2-1C67B37DBD45}" srcOrd="0" destOrd="0" presId="urn:microsoft.com/office/officeart/2005/8/layout/radial5"/>
    <dgm:cxn modelId="{7D0623CE-EB2D-43E7-9D26-74B6AC57E3FE}" srcId="{30CD1921-CC45-4A72-B623-8DC0BE04B5A1}" destId="{95765939-0D80-4AD0-B1CF-81BD1930219A}" srcOrd="2" destOrd="0" parTransId="{3D707885-4C8E-4723-8391-566D6775418A}" sibTransId="{7197DE70-FFA3-4D5E-884B-DF711B24FBBD}"/>
    <dgm:cxn modelId="{47ED600A-2ED9-4536-91C4-252F0DF1110B}" type="presOf" srcId="{60D54769-BA68-4A26-B817-C3CD3BECDA24}" destId="{9C02573D-8451-4FD2-B063-3FA908A398E9}" srcOrd="1" destOrd="0" presId="urn:microsoft.com/office/officeart/2005/8/layout/radial5"/>
    <dgm:cxn modelId="{5F83D2AC-6436-4FCF-A19B-3618146605BF}" type="presOf" srcId="{60D54769-BA68-4A26-B817-C3CD3BECDA24}" destId="{FFC4948D-0E3C-46C6-BCC0-8A6BE3D3EFD7}" srcOrd="0" destOrd="0" presId="urn:microsoft.com/office/officeart/2005/8/layout/radial5"/>
    <dgm:cxn modelId="{F032E33A-2566-46EF-BD4D-439CACA662A9}" type="presOf" srcId="{B3A2B154-58C2-4D1A-8C70-2C9B4F3F119E}" destId="{1AC1EE7E-9036-48D5-B10E-79DBBC40F6E6}" srcOrd="0" destOrd="0" presId="urn:microsoft.com/office/officeart/2005/8/layout/radial5"/>
    <dgm:cxn modelId="{E51C04D6-B472-4988-B427-0B12AADEB179}" type="presOf" srcId="{30CD1921-CC45-4A72-B623-8DC0BE04B5A1}" destId="{A865D48C-F4B9-4C0C-88B7-FBC5AFCC0DF3}" srcOrd="0" destOrd="0" presId="urn:microsoft.com/office/officeart/2005/8/layout/radial5"/>
    <dgm:cxn modelId="{C57971C2-72E6-4321-A149-5F70F8291C09}" type="presOf" srcId="{B3A2B154-58C2-4D1A-8C70-2C9B4F3F119E}" destId="{74246C40-B47D-4730-9650-CFAE391E667E}" srcOrd="1" destOrd="0" presId="urn:microsoft.com/office/officeart/2005/8/layout/radial5"/>
    <dgm:cxn modelId="{0F966FFD-7906-4E91-B49D-D68D171E90F0}" type="presOf" srcId="{33F4A984-F552-431B-B0CC-014811ED84C7}" destId="{F02834ED-362A-434F-A0DE-0882CC9C6A19}" srcOrd="0" destOrd="0" presId="urn:microsoft.com/office/officeart/2005/8/layout/radial5"/>
    <dgm:cxn modelId="{1C851016-BF01-4905-AFC1-1743B3654524}" type="presParOf" srcId="{F02834ED-362A-434F-A0DE-0882CC9C6A19}" destId="{A865D48C-F4B9-4C0C-88B7-FBC5AFCC0DF3}" srcOrd="0" destOrd="0" presId="urn:microsoft.com/office/officeart/2005/8/layout/radial5"/>
    <dgm:cxn modelId="{A381B0D7-89C9-40BB-A04B-B64CC6F5214C}" type="presParOf" srcId="{F02834ED-362A-434F-A0DE-0882CC9C6A19}" destId="{1AC1EE7E-9036-48D5-B10E-79DBBC40F6E6}" srcOrd="1" destOrd="0" presId="urn:microsoft.com/office/officeart/2005/8/layout/radial5"/>
    <dgm:cxn modelId="{5FDF08D5-C3A9-4036-847E-F98286A7D04A}" type="presParOf" srcId="{1AC1EE7E-9036-48D5-B10E-79DBBC40F6E6}" destId="{74246C40-B47D-4730-9650-CFAE391E667E}" srcOrd="0" destOrd="0" presId="urn:microsoft.com/office/officeart/2005/8/layout/radial5"/>
    <dgm:cxn modelId="{B8D2C019-3073-4BC2-A826-FA5D71B22D54}" type="presParOf" srcId="{F02834ED-362A-434F-A0DE-0882CC9C6A19}" destId="{E96D3163-300A-48C1-B6A2-1C67B37DBD45}" srcOrd="2" destOrd="0" presId="urn:microsoft.com/office/officeart/2005/8/layout/radial5"/>
    <dgm:cxn modelId="{3762D200-1A53-48B4-9B34-B9895ECFE1A7}" type="presParOf" srcId="{F02834ED-362A-434F-A0DE-0882CC9C6A19}" destId="{FFC4948D-0E3C-46C6-BCC0-8A6BE3D3EFD7}" srcOrd="3" destOrd="0" presId="urn:microsoft.com/office/officeart/2005/8/layout/radial5"/>
    <dgm:cxn modelId="{EFB83542-56C3-4D85-92FD-06D5685369AB}" type="presParOf" srcId="{FFC4948D-0E3C-46C6-BCC0-8A6BE3D3EFD7}" destId="{9C02573D-8451-4FD2-B063-3FA908A398E9}" srcOrd="0" destOrd="0" presId="urn:microsoft.com/office/officeart/2005/8/layout/radial5"/>
    <dgm:cxn modelId="{624EEF7C-DB2A-43BF-820A-AE33EEFA78C2}" type="presParOf" srcId="{F02834ED-362A-434F-A0DE-0882CC9C6A19}" destId="{ED337A51-C33B-4065-BBB5-7ECF7F4EB08D}" srcOrd="4" destOrd="0" presId="urn:microsoft.com/office/officeart/2005/8/layout/radial5"/>
    <dgm:cxn modelId="{65384E99-0512-40D7-B83A-2378A5ED3397}" type="presParOf" srcId="{F02834ED-362A-434F-A0DE-0882CC9C6A19}" destId="{369FC428-327F-4B51-B903-931249ED5999}" srcOrd="5" destOrd="0" presId="urn:microsoft.com/office/officeart/2005/8/layout/radial5"/>
    <dgm:cxn modelId="{289C3790-0FF7-4486-AE21-A2BC570DC405}" type="presParOf" srcId="{369FC428-327F-4B51-B903-931249ED5999}" destId="{3CF2C85F-4403-4B13-9F49-BC4A9AEFE630}" srcOrd="0" destOrd="0" presId="urn:microsoft.com/office/officeart/2005/8/layout/radial5"/>
    <dgm:cxn modelId="{E939CC7F-C23F-4066-92C0-52D919D5AFBA}" type="presParOf" srcId="{F02834ED-362A-434F-A0DE-0882CC9C6A19}" destId="{1E63B614-98AA-4002-9646-434C34861813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F4A984-F552-431B-B0CC-014811ED84C7}" type="doc">
      <dgm:prSet loTypeId="urn:microsoft.com/office/officeart/2005/8/layout/radial5" loCatId="cycle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30CD1921-CC45-4A72-B623-8DC0BE04B5A1}">
      <dgm:prSet phldrT="[文本]" custT="1"/>
      <dgm:spPr>
        <a:xfrm>
          <a:off x="3224629" y="1574164"/>
          <a:ext cx="2083180" cy="2036247"/>
        </a:xfrm>
        <a:prstGeom prst="ellipse">
          <a:avLst/>
        </a:prstGeom>
        <a:gradFill rotWithShape="0">
          <a:gsLst>
            <a:gs pos="0">
              <a:srgbClr val="AD0101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4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4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7DA07924-A1D5-4B86-9FAA-4C2935770675}" type="parTrans" cxnId="{52784E87-CBC4-4B8B-8995-442100832259}">
      <dgm:prSet/>
      <dgm:spPr/>
      <dgm:t>
        <a:bodyPr/>
        <a:lstStyle/>
        <a:p>
          <a:endParaRPr lang="zh-CN" altLang="en-US"/>
        </a:p>
      </dgm:t>
    </dgm:pt>
    <dgm:pt modelId="{E5778CC3-CCB3-4219-AB73-EC85D21C6FD9}" type="sibTrans" cxnId="{52784E87-CBC4-4B8B-8995-442100832259}">
      <dgm:prSet/>
      <dgm:spPr/>
      <dgm:t>
        <a:bodyPr/>
        <a:lstStyle/>
        <a:p>
          <a:endParaRPr lang="zh-CN" altLang="en-US"/>
        </a:p>
      </dgm:t>
    </dgm:pt>
    <dgm:pt modelId="{156C5D07-6FA6-4F5B-9773-AAD735D8C3C7}">
      <dgm:prSet phldrT="[文本]" custT="1"/>
      <dgm:spPr>
        <a:xfrm>
          <a:off x="3585041" y="0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B3A2B154-58C2-4D1A-8C70-2C9B4F3F119E}" type="parTrans" cxnId="{78BE9C0C-E8BF-4936-B4AB-84591CD4CDB6}">
      <dgm:prSet/>
      <dgm:spPr>
        <a:xfrm rot="16200000">
          <a:off x="4210091" y="1239837"/>
          <a:ext cx="112257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A5A76BB1-8025-42EF-B7EF-9BCBFFFE3B43}" type="sibTrans" cxnId="{78BE9C0C-E8BF-4936-B4AB-84591CD4CDB6}">
      <dgm:prSet/>
      <dgm:spPr/>
      <dgm:t>
        <a:bodyPr/>
        <a:lstStyle/>
        <a:p>
          <a:endParaRPr lang="zh-CN" altLang="en-US"/>
        </a:p>
      </dgm:t>
    </dgm:pt>
    <dgm:pt modelId="{31D9C78F-EFBF-4F2B-AE17-89CADA0EF51B}">
      <dgm:prSet phldrT="[文本]" custT="1"/>
      <dgm:spPr>
        <a:xfrm>
          <a:off x="5845134" y="1911109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60D54769-BA68-4A26-B817-C3CD3BECDA24}" type="parTrans" cxnId="{11C579C1-62CD-436B-AC1F-67E8C0CBCBEC}">
      <dgm:prSet/>
      <dgm:spPr>
        <a:xfrm>
          <a:off x="5426021" y="2360687"/>
          <a:ext cx="284781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22807"/>
                <a:lumOff val="15736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22807"/>
                <a:lumOff val="15736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22807"/>
                <a:lumOff val="1573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F8A6782C-0D57-4607-B7EF-ADB9B27E3DBF}" type="sibTrans" cxnId="{11C579C1-62CD-436B-AC1F-67E8C0CBCBEC}">
      <dgm:prSet/>
      <dgm:spPr/>
      <dgm:t>
        <a:bodyPr/>
        <a:lstStyle/>
        <a:p>
          <a:endParaRPr lang="zh-CN" altLang="en-US"/>
        </a:p>
      </dgm:t>
    </dgm:pt>
    <dgm:pt modelId="{336A360F-34F7-4D6F-8A4F-CC85A4D74643}">
      <dgm:prSet phldrT="[文本]" custT="1"/>
      <dgm:spPr>
        <a:xfrm>
          <a:off x="1277958" y="1911109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2C2F42D1-C5D7-4679-B71B-8308C829B4BF}" type="parTrans" cxnId="{4AE86216-0614-4E54-A176-E7EFC60DD092}">
      <dgm:prSet/>
      <dgm:spPr>
        <a:xfrm rot="10800000">
          <a:off x="2786394" y="2360687"/>
          <a:ext cx="309686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68421"/>
                <a:lumOff val="47208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68421"/>
                <a:lumOff val="47208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68421"/>
                <a:lumOff val="4720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2F806798-779F-4117-9185-840A26B291EC}" type="sibTrans" cxnId="{4AE86216-0614-4E54-A176-E7EFC60DD092}">
      <dgm:prSet/>
      <dgm:spPr/>
      <dgm:t>
        <a:bodyPr/>
        <a:lstStyle/>
        <a:p>
          <a:endParaRPr lang="zh-CN" altLang="en-US"/>
        </a:p>
      </dgm:t>
    </dgm:pt>
    <dgm:pt modelId="{95765939-0D80-4AD0-B1CF-81BD1930219A}">
      <dgm:prSet phldrT="[文本]" custT="1"/>
      <dgm:spPr>
        <a:xfrm>
          <a:off x="3585041" y="3819713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gm:t>
    </dgm:pt>
    <dgm:pt modelId="{3D707885-4C8E-4723-8391-566D6775418A}" type="parTrans" cxnId="{7D0623CE-EB2D-43E7-9D26-74B6AC57E3FE}">
      <dgm:prSet/>
      <dgm:spPr>
        <a:xfrm rot="5400000">
          <a:off x="4210754" y="3480322"/>
          <a:ext cx="110930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45614"/>
                <a:lumOff val="31472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45614"/>
                <a:lumOff val="31472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45614"/>
                <a:lumOff val="3147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gm:t>
    </dgm:pt>
    <dgm:pt modelId="{7197DE70-FFA3-4D5E-884B-DF711B24FBBD}" type="sibTrans" cxnId="{7D0623CE-EB2D-43E7-9D26-74B6AC57E3FE}">
      <dgm:prSet/>
      <dgm:spPr/>
      <dgm:t>
        <a:bodyPr/>
        <a:lstStyle/>
        <a:p>
          <a:endParaRPr lang="zh-CN" altLang="en-US"/>
        </a:p>
      </dgm:t>
    </dgm:pt>
    <dgm:pt modelId="{F02834ED-362A-434F-A0DE-0882CC9C6A19}" type="pres">
      <dgm:prSet presAssocID="{33F4A984-F552-431B-B0CC-014811ED84C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65D48C-F4B9-4C0C-88B7-FBC5AFCC0DF3}" type="pres">
      <dgm:prSet presAssocID="{30CD1921-CC45-4A72-B623-8DC0BE04B5A1}" presName="centerShape" presStyleLbl="node0" presStyleIdx="0" presStyleCnt="1" custScaleX="152910" custScaleY="149465"/>
      <dgm:spPr/>
      <dgm:t>
        <a:bodyPr/>
        <a:lstStyle/>
        <a:p>
          <a:endParaRPr lang="zh-CN" altLang="en-US"/>
        </a:p>
      </dgm:t>
    </dgm:pt>
    <dgm:pt modelId="{1AC1EE7E-9036-48D5-B10E-79DBBC40F6E6}" type="pres">
      <dgm:prSet presAssocID="{B3A2B154-58C2-4D1A-8C70-2C9B4F3F119E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74246C40-B47D-4730-9650-CFAE391E667E}" type="pres">
      <dgm:prSet presAssocID="{B3A2B154-58C2-4D1A-8C70-2C9B4F3F119E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E96D3163-300A-48C1-B6A2-1C67B37DBD45}" type="pres">
      <dgm:prSet presAssocID="{156C5D07-6FA6-4F5B-9773-AAD735D8C3C7}" presName="node" presStyleLbl="node1" presStyleIdx="0" presStyleCnt="4" custRadScaleRad="1050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C4948D-0E3C-46C6-BCC0-8A6BE3D3EFD7}" type="pres">
      <dgm:prSet presAssocID="{60D54769-BA68-4A26-B817-C3CD3BECDA24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9C02573D-8451-4FD2-B063-3FA908A398E9}" type="pres">
      <dgm:prSet presAssocID="{60D54769-BA68-4A26-B817-C3CD3BECDA24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ED337A51-C33B-4065-BBB5-7ECF7F4EB08D}" type="pres">
      <dgm:prSet presAssocID="{31D9C78F-EFBF-4F2B-AE17-89CADA0EF51B}" presName="node" presStyleLbl="node1" presStyleIdx="1" presStyleCnt="4" custRadScaleRad="1184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9FC428-327F-4B51-B903-931249ED5999}" type="pres">
      <dgm:prSet presAssocID="{3D707885-4C8E-4723-8391-566D6775418A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3CF2C85F-4403-4B13-9F49-BC4A9AEFE630}" type="pres">
      <dgm:prSet presAssocID="{3D707885-4C8E-4723-8391-566D6775418A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1E63B614-98AA-4002-9646-434C34861813}" type="pres">
      <dgm:prSet presAssocID="{95765939-0D80-4AD0-B1CF-81BD1930219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E33B1D-A5EA-40A0-B8BC-A49B90BE0627}" type="pres">
      <dgm:prSet presAssocID="{2C2F42D1-C5D7-4679-B71B-8308C829B4BF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DCE06FF0-5158-444D-820E-98D023FE14C8}" type="pres">
      <dgm:prSet presAssocID="{2C2F42D1-C5D7-4679-B71B-8308C829B4BF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73986CFA-ED1F-4BA9-B394-A84BE901F2B3}" type="pres">
      <dgm:prSet presAssocID="{336A360F-34F7-4D6F-8A4F-CC85A4D74643}" presName="node" presStyleLbl="node1" presStyleIdx="3" presStyleCnt="4" custRadScaleRad="1208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40A86F-E73C-45A2-8A5A-61D34AEC8559}" type="presOf" srcId="{31D9C78F-EFBF-4F2B-AE17-89CADA0EF51B}" destId="{ED337A51-C33B-4065-BBB5-7ECF7F4EB08D}" srcOrd="0" destOrd="0" presId="urn:microsoft.com/office/officeart/2005/8/layout/radial5"/>
    <dgm:cxn modelId="{85FD1F38-17C3-4247-97C8-0C7E2D79D9AF}" type="presOf" srcId="{3D707885-4C8E-4723-8391-566D6775418A}" destId="{369FC428-327F-4B51-B903-931249ED5999}" srcOrd="0" destOrd="0" presId="urn:microsoft.com/office/officeart/2005/8/layout/radial5"/>
    <dgm:cxn modelId="{48FFDF53-BF45-4E68-B43F-E0159EC87027}" type="presOf" srcId="{60D54769-BA68-4A26-B817-C3CD3BECDA24}" destId="{9C02573D-8451-4FD2-B063-3FA908A398E9}" srcOrd="1" destOrd="0" presId="urn:microsoft.com/office/officeart/2005/8/layout/radial5"/>
    <dgm:cxn modelId="{23B3E81D-754E-44B1-93B2-5789594A1B61}" type="presOf" srcId="{60D54769-BA68-4A26-B817-C3CD3BECDA24}" destId="{FFC4948D-0E3C-46C6-BCC0-8A6BE3D3EFD7}" srcOrd="0" destOrd="0" presId="urn:microsoft.com/office/officeart/2005/8/layout/radial5"/>
    <dgm:cxn modelId="{11C579C1-62CD-436B-AC1F-67E8C0CBCBEC}" srcId="{30CD1921-CC45-4A72-B623-8DC0BE04B5A1}" destId="{31D9C78F-EFBF-4F2B-AE17-89CADA0EF51B}" srcOrd="1" destOrd="0" parTransId="{60D54769-BA68-4A26-B817-C3CD3BECDA24}" sibTransId="{F8A6782C-0D57-4607-B7EF-ADB9B27E3DBF}"/>
    <dgm:cxn modelId="{04EB3227-07C8-4223-88F0-851BB8317F91}" type="presOf" srcId="{336A360F-34F7-4D6F-8A4F-CC85A4D74643}" destId="{73986CFA-ED1F-4BA9-B394-A84BE901F2B3}" srcOrd="0" destOrd="0" presId="urn:microsoft.com/office/officeart/2005/8/layout/radial5"/>
    <dgm:cxn modelId="{FB0F9403-4D1B-4973-893E-7658679CB459}" type="presOf" srcId="{95765939-0D80-4AD0-B1CF-81BD1930219A}" destId="{1E63B614-98AA-4002-9646-434C34861813}" srcOrd="0" destOrd="0" presId="urn:microsoft.com/office/officeart/2005/8/layout/radial5"/>
    <dgm:cxn modelId="{2A0BA6EF-EF47-4028-B478-74F5C74C83A2}" type="presOf" srcId="{156C5D07-6FA6-4F5B-9773-AAD735D8C3C7}" destId="{E96D3163-300A-48C1-B6A2-1C67B37DBD45}" srcOrd="0" destOrd="0" presId="urn:microsoft.com/office/officeart/2005/8/layout/radial5"/>
    <dgm:cxn modelId="{B911C766-5C16-40EB-87E8-B129CFA0C2DB}" type="presOf" srcId="{33F4A984-F552-431B-B0CC-014811ED84C7}" destId="{F02834ED-362A-434F-A0DE-0882CC9C6A19}" srcOrd="0" destOrd="0" presId="urn:microsoft.com/office/officeart/2005/8/layout/radial5"/>
    <dgm:cxn modelId="{4AE86216-0614-4E54-A176-E7EFC60DD092}" srcId="{30CD1921-CC45-4A72-B623-8DC0BE04B5A1}" destId="{336A360F-34F7-4D6F-8A4F-CC85A4D74643}" srcOrd="3" destOrd="0" parTransId="{2C2F42D1-C5D7-4679-B71B-8308C829B4BF}" sibTransId="{2F806798-779F-4117-9185-840A26B291EC}"/>
    <dgm:cxn modelId="{78BE9C0C-E8BF-4936-B4AB-84591CD4CDB6}" srcId="{30CD1921-CC45-4A72-B623-8DC0BE04B5A1}" destId="{156C5D07-6FA6-4F5B-9773-AAD735D8C3C7}" srcOrd="0" destOrd="0" parTransId="{B3A2B154-58C2-4D1A-8C70-2C9B4F3F119E}" sibTransId="{A5A76BB1-8025-42EF-B7EF-9BCBFFFE3B43}"/>
    <dgm:cxn modelId="{833783C2-1B57-4475-9B63-F7C0F2F57C5F}" type="presOf" srcId="{30CD1921-CC45-4A72-B623-8DC0BE04B5A1}" destId="{A865D48C-F4B9-4C0C-88B7-FBC5AFCC0DF3}" srcOrd="0" destOrd="0" presId="urn:microsoft.com/office/officeart/2005/8/layout/radial5"/>
    <dgm:cxn modelId="{81DCF3A2-1CF1-4270-955D-B008C9306BC3}" type="presOf" srcId="{B3A2B154-58C2-4D1A-8C70-2C9B4F3F119E}" destId="{74246C40-B47D-4730-9650-CFAE391E667E}" srcOrd="1" destOrd="0" presId="urn:microsoft.com/office/officeart/2005/8/layout/radial5"/>
    <dgm:cxn modelId="{371F684F-51F4-41F2-A49A-3F895F99EEAE}" type="presOf" srcId="{2C2F42D1-C5D7-4679-B71B-8308C829B4BF}" destId="{DCE06FF0-5158-444D-820E-98D023FE14C8}" srcOrd="1" destOrd="0" presId="urn:microsoft.com/office/officeart/2005/8/layout/radial5"/>
    <dgm:cxn modelId="{7D0623CE-EB2D-43E7-9D26-74B6AC57E3FE}" srcId="{30CD1921-CC45-4A72-B623-8DC0BE04B5A1}" destId="{95765939-0D80-4AD0-B1CF-81BD1930219A}" srcOrd="2" destOrd="0" parTransId="{3D707885-4C8E-4723-8391-566D6775418A}" sibTransId="{7197DE70-FFA3-4D5E-884B-DF711B24FBBD}"/>
    <dgm:cxn modelId="{EF4B100E-B906-4162-9606-AE67EF7364DD}" type="presOf" srcId="{B3A2B154-58C2-4D1A-8C70-2C9B4F3F119E}" destId="{1AC1EE7E-9036-48D5-B10E-79DBBC40F6E6}" srcOrd="0" destOrd="0" presId="urn:microsoft.com/office/officeart/2005/8/layout/radial5"/>
    <dgm:cxn modelId="{52784E87-CBC4-4B8B-8995-442100832259}" srcId="{33F4A984-F552-431B-B0CC-014811ED84C7}" destId="{30CD1921-CC45-4A72-B623-8DC0BE04B5A1}" srcOrd="0" destOrd="0" parTransId="{7DA07924-A1D5-4B86-9FAA-4C2935770675}" sibTransId="{E5778CC3-CCB3-4219-AB73-EC85D21C6FD9}"/>
    <dgm:cxn modelId="{A44C4892-A5B7-452B-B240-868DE1A4D2A1}" type="presOf" srcId="{2C2F42D1-C5D7-4679-B71B-8308C829B4BF}" destId="{CFE33B1D-A5EA-40A0-B8BC-A49B90BE0627}" srcOrd="0" destOrd="0" presId="urn:microsoft.com/office/officeart/2005/8/layout/radial5"/>
    <dgm:cxn modelId="{6C6C86A7-E593-4060-8971-22162206DA85}" type="presOf" srcId="{3D707885-4C8E-4723-8391-566D6775418A}" destId="{3CF2C85F-4403-4B13-9F49-BC4A9AEFE630}" srcOrd="1" destOrd="0" presId="urn:microsoft.com/office/officeart/2005/8/layout/radial5"/>
    <dgm:cxn modelId="{78746B10-FE3F-4F5C-90BC-ABC34298DC69}" type="presParOf" srcId="{F02834ED-362A-434F-A0DE-0882CC9C6A19}" destId="{A865D48C-F4B9-4C0C-88B7-FBC5AFCC0DF3}" srcOrd="0" destOrd="0" presId="urn:microsoft.com/office/officeart/2005/8/layout/radial5"/>
    <dgm:cxn modelId="{FC8CED08-0684-4244-8BCF-4BD860A91946}" type="presParOf" srcId="{F02834ED-362A-434F-A0DE-0882CC9C6A19}" destId="{1AC1EE7E-9036-48D5-B10E-79DBBC40F6E6}" srcOrd="1" destOrd="0" presId="urn:microsoft.com/office/officeart/2005/8/layout/radial5"/>
    <dgm:cxn modelId="{08E7B854-3E63-4A45-B7A4-786E71D6E62F}" type="presParOf" srcId="{1AC1EE7E-9036-48D5-B10E-79DBBC40F6E6}" destId="{74246C40-B47D-4730-9650-CFAE391E667E}" srcOrd="0" destOrd="0" presId="urn:microsoft.com/office/officeart/2005/8/layout/radial5"/>
    <dgm:cxn modelId="{4FC9FCB8-4D60-4CA9-A887-49CC6A9E6F18}" type="presParOf" srcId="{F02834ED-362A-434F-A0DE-0882CC9C6A19}" destId="{E96D3163-300A-48C1-B6A2-1C67B37DBD45}" srcOrd="2" destOrd="0" presId="urn:microsoft.com/office/officeart/2005/8/layout/radial5"/>
    <dgm:cxn modelId="{996BAB5B-9626-4B61-A1FF-75318EA5B1E2}" type="presParOf" srcId="{F02834ED-362A-434F-A0DE-0882CC9C6A19}" destId="{FFC4948D-0E3C-46C6-BCC0-8A6BE3D3EFD7}" srcOrd="3" destOrd="0" presId="urn:microsoft.com/office/officeart/2005/8/layout/radial5"/>
    <dgm:cxn modelId="{768AF635-3377-400A-BE78-AE81EA635982}" type="presParOf" srcId="{FFC4948D-0E3C-46C6-BCC0-8A6BE3D3EFD7}" destId="{9C02573D-8451-4FD2-B063-3FA908A398E9}" srcOrd="0" destOrd="0" presId="urn:microsoft.com/office/officeart/2005/8/layout/radial5"/>
    <dgm:cxn modelId="{62D931CE-1DD8-4BE7-825F-E27D16340035}" type="presParOf" srcId="{F02834ED-362A-434F-A0DE-0882CC9C6A19}" destId="{ED337A51-C33B-4065-BBB5-7ECF7F4EB08D}" srcOrd="4" destOrd="0" presId="urn:microsoft.com/office/officeart/2005/8/layout/radial5"/>
    <dgm:cxn modelId="{4B7D4EE0-6600-4831-8BD1-917A2DC937AE}" type="presParOf" srcId="{F02834ED-362A-434F-A0DE-0882CC9C6A19}" destId="{369FC428-327F-4B51-B903-931249ED5999}" srcOrd="5" destOrd="0" presId="urn:microsoft.com/office/officeart/2005/8/layout/radial5"/>
    <dgm:cxn modelId="{CAD5584C-4C60-4F36-868A-1D8EE2CCFB6B}" type="presParOf" srcId="{369FC428-327F-4B51-B903-931249ED5999}" destId="{3CF2C85F-4403-4B13-9F49-BC4A9AEFE630}" srcOrd="0" destOrd="0" presId="urn:microsoft.com/office/officeart/2005/8/layout/radial5"/>
    <dgm:cxn modelId="{9489F1B0-D91B-4920-96CF-67605B582A22}" type="presParOf" srcId="{F02834ED-362A-434F-A0DE-0882CC9C6A19}" destId="{1E63B614-98AA-4002-9646-434C34861813}" srcOrd="6" destOrd="0" presId="urn:microsoft.com/office/officeart/2005/8/layout/radial5"/>
    <dgm:cxn modelId="{76E9B0C3-EEFA-4B0A-BFB2-6835729947BF}" type="presParOf" srcId="{F02834ED-362A-434F-A0DE-0882CC9C6A19}" destId="{CFE33B1D-A5EA-40A0-B8BC-A49B90BE0627}" srcOrd="7" destOrd="0" presId="urn:microsoft.com/office/officeart/2005/8/layout/radial5"/>
    <dgm:cxn modelId="{C836BFC1-8E97-41A2-B7D8-26C477FF28F8}" type="presParOf" srcId="{CFE33B1D-A5EA-40A0-B8BC-A49B90BE0627}" destId="{DCE06FF0-5158-444D-820E-98D023FE14C8}" srcOrd="0" destOrd="0" presId="urn:microsoft.com/office/officeart/2005/8/layout/radial5"/>
    <dgm:cxn modelId="{4DD2642E-EA2D-44BF-A05B-2679C7DF7213}" type="presParOf" srcId="{F02834ED-362A-434F-A0DE-0882CC9C6A19}" destId="{73986CFA-ED1F-4BA9-B394-A84BE901F2B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65D48C-F4B9-4C0C-88B7-FBC5AFCC0DF3}">
      <dsp:nvSpPr>
        <dsp:cNvPr id="0" name=""/>
        <dsp:cNvSpPr/>
      </dsp:nvSpPr>
      <dsp:spPr>
        <a:xfrm>
          <a:off x="2988918" y="1928403"/>
          <a:ext cx="2554603" cy="2497049"/>
        </a:xfrm>
        <a:prstGeom prst="ellipse">
          <a:avLst/>
        </a:prstGeom>
        <a:gradFill rotWithShape="0">
          <a:gsLst>
            <a:gs pos="0">
              <a:srgbClr val="AD0101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4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3363031" y="2294087"/>
        <a:ext cx="1806377" cy="1765681"/>
      </dsp:txXfrm>
    </dsp:sp>
    <dsp:sp modelId="{1AC1EE7E-9036-48D5-B10E-79DBBC40F6E6}">
      <dsp:nvSpPr>
        <dsp:cNvPr id="0" name=""/>
        <dsp:cNvSpPr/>
      </dsp:nvSpPr>
      <dsp:spPr>
        <a:xfrm rot="16200000">
          <a:off x="4197917" y="1519384"/>
          <a:ext cx="136604" cy="5680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4218408" y="1653480"/>
        <a:ext cx="95623" cy="340813"/>
      </dsp:txXfrm>
    </dsp:sp>
    <dsp:sp modelId="{E96D3163-300A-48C1-B6A2-1C67B37DBD45}">
      <dsp:nvSpPr>
        <dsp:cNvPr id="0" name=""/>
        <dsp:cNvSpPr/>
      </dsp:nvSpPr>
      <dsp:spPr>
        <a:xfrm>
          <a:off x="3430890" y="0"/>
          <a:ext cx="1670658" cy="1670658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3675552" y="244662"/>
        <a:ext cx="1181334" cy="1181334"/>
      </dsp:txXfrm>
    </dsp:sp>
    <dsp:sp modelId="{FFC4948D-0E3C-46C6-BCC0-8A6BE3D3EFD7}">
      <dsp:nvSpPr>
        <dsp:cNvPr id="0" name=""/>
        <dsp:cNvSpPr/>
      </dsp:nvSpPr>
      <dsp:spPr>
        <a:xfrm rot="1563042">
          <a:off x="5504662" y="3571166"/>
          <a:ext cx="298121" cy="5680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22807"/>
                <a:lumOff val="15736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22807"/>
                <a:lumOff val="15736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22807"/>
                <a:lumOff val="1573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5509205" y="3665132"/>
        <a:ext cx="208685" cy="340813"/>
      </dsp:txXfrm>
    </dsp:sp>
    <dsp:sp modelId="{ED337A51-C33B-4065-BBB5-7ECF7F4EB08D}">
      <dsp:nvSpPr>
        <dsp:cNvPr id="0" name=""/>
        <dsp:cNvSpPr/>
      </dsp:nvSpPr>
      <dsp:spPr>
        <a:xfrm>
          <a:off x="5829113" y="3513917"/>
          <a:ext cx="1670658" cy="1670658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6073775" y="3758579"/>
        <a:ext cx="1181334" cy="1181334"/>
      </dsp:txXfrm>
    </dsp:sp>
    <dsp:sp modelId="{369FC428-327F-4B51-B903-931249ED5999}">
      <dsp:nvSpPr>
        <dsp:cNvPr id="0" name=""/>
        <dsp:cNvSpPr/>
      </dsp:nvSpPr>
      <dsp:spPr>
        <a:xfrm rot="9000000">
          <a:off x="3006614" y="3584454"/>
          <a:ext cx="123653" cy="56802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45614"/>
                <a:lumOff val="31472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45614"/>
                <a:lumOff val="31472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45614"/>
                <a:lumOff val="3147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 rot="10800000">
        <a:off x="3041225" y="3688785"/>
        <a:ext cx="86557" cy="340813"/>
      </dsp:txXfrm>
    </dsp:sp>
    <dsp:sp modelId="{1E63B614-98AA-4002-9646-434C34861813}">
      <dsp:nvSpPr>
        <dsp:cNvPr id="0" name=""/>
        <dsp:cNvSpPr/>
      </dsp:nvSpPr>
      <dsp:spPr>
        <a:xfrm>
          <a:off x="1405638" y="3510878"/>
          <a:ext cx="1670658" cy="1670658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1650300" y="3755540"/>
        <a:ext cx="1181334" cy="1181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65D48C-F4B9-4C0C-88B7-FBC5AFCC0DF3}">
      <dsp:nvSpPr>
        <dsp:cNvPr id="0" name=""/>
        <dsp:cNvSpPr/>
      </dsp:nvSpPr>
      <dsp:spPr>
        <a:xfrm>
          <a:off x="3224629" y="1574164"/>
          <a:ext cx="2083180" cy="2036247"/>
        </a:xfrm>
        <a:prstGeom prst="ellipse">
          <a:avLst/>
        </a:prstGeom>
        <a:gradFill rotWithShape="0">
          <a:gsLst>
            <a:gs pos="0">
              <a:srgbClr val="AD0101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4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3529704" y="1872365"/>
        <a:ext cx="1473030" cy="1439845"/>
      </dsp:txXfrm>
    </dsp:sp>
    <dsp:sp modelId="{1AC1EE7E-9036-48D5-B10E-79DBBC40F6E6}">
      <dsp:nvSpPr>
        <dsp:cNvPr id="0" name=""/>
        <dsp:cNvSpPr/>
      </dsp:nvSpPr>
      <dsp:spPr>
        <a:xfrm rot="16200000">
          <a:off x="4210091" y="1239837"/>
          <a:ext cx="112257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4226930" y="1349316"/>
        <a:ext cx="78580" cy="277921"/>
      </dsp:txXfrm>
    </dsp:sp>
    <dsp:sp modelId="{E96D3163-300A-48C1-B6A2-1C67B37DBD45}">
      <dsp:nvSpPr>
        <dsp:cNvPr id="0" name=""/>
        <dsp:cNvSpPr/>
      </dsp:nvSpPr>
      <dsp:spPr>
        <a:xfrm>
          <a:off x="3585041" y="0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3784554" y="199513"/>
        <a:ext cx="963331" cy="963331"/>
      </dsp:txXfrm>
    </dsp:sp>
    <dsp:sp modelId="{FFC4948D-0E3C-46C6-BCC0-8A6BE3D3EFD7}">
      <dsp:nvSpPr>
        <dsp:cNvPr id="0" name=""/>
        <dsp:cNvSpPr/>
      </dsp:nvSpPr>
      <dsp:spPr>
        <a:xfrm>
          <a:off x="5426021" y="2360687"/>
          <a:ext cx="284781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22807"/>
                <a:lumOff val="15736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22807"/>
                <a:lumOff val="15736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22807"/>
                <a:lumOff val="1573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5426021" y="2453327"/>
        <a:ext cx="199347" cy="277921"/>
      </dsp:txXfrm>
    </dsp:sp>
    <dsp:sp modelId="{ED337A51-C33B-4065-BBB5-7ECF7F4EB08D}">
      <dsp:nvSpPr>
        <dsp:cNvPr id="0" name=""/>
        <dsp:cNvSpPr/>
      </dsp:nvSpPr>
      <dsp:spPr>
        <a:xfrm>
          <a:off x="5845134" y="1911109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6044647" y="2110622"/>
        <a:ext cx="963331" cy="963331"/>
      </dsp:txXfrm>
    </dsp:sp>
    <dsp:sp modelId="{369FC428-327F-4B51-B903-931249ED5999}">
      <dsp:nvSpPr>
        <dsp:cNvPr id="0" name=""/>
        <dsp:cNvSpPr/>
      </dsp:nvSpPr>
      <dsp:spPr>
        <a:xfrm rot="5400000">
          <a:off x="4210754" y="3480322"/>
          <a:ext cx="110930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45614"/>
                <a:lumOff val="31472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45614"/>
                <a:lumOff val="31472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45614"/>
                <a:lumOff val="3147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4227394" y="3556323"/>
        <a:ext cx="77651" cy="277921"/>
      </dsp:txXfrm>
    </dsp:sp>
    <dsp:sp modelId="{1E63B614-98AA-4002-9646-434C34861813}">
      <dsp:nvSpPr>
        <dsp:cNvPr id="0" name=""/>
        <dsp:cNvSpPr/>
      </dsp:nvSpPr>
      <dsp:spPr>
        <a:xfrm>
          <a:off x="3585041" y="3819713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3784554" y="4019226"/>
        <a:ext cx="963331" cy="963331"/>
      </dsp:txXfrm>
    </dsp:sp>
    <dsp:sp modelId="{CFE33B1D-A5EA-40A0-B8BC-A49B90BE0627}">
      <dsp:nvSpPr>
        <dsp:cNvPr id="0" name=""/>
        <dsp:cNvSpPr/>
      </dsp:nvSpPr>
      <dsp:spPr>
        <a:xfrm rot="10800000">
          <a:off x="2786394" y="2360687"/>
          <a:ext cx="309686" cy="46320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rgbClr val="AD0101">
                <a:shade val="90000"/>
                <a:hueOff val="0"/>
                <a:satOff val="-68421"/>
                <a:lumOff val="47208"/>
                <a:alphaOff val="0"/>
                <a:shade val="51000"/>
                <a:satMod val="130000"/>
              </a:srgbClr>
            </a:gs>
            <a:gs pos="80000">
              <a:srgbClr val="AD0101">
                <a:shade val="90000"/>
                <a:hueOff val="0"/>
                <a:satOff val="-68421"/>
                <a:lumOff val="47208"/>
                <a:alphaOff val="0"/>
                <a:shade val="93000"/>
                <a:satMod val="130000"/>
              </a:srgbClr>
            </a:gs>
            <a:gs pos="100000">
              <a:srgbClr val="AD0101">
                <a:shade val="90000"/>
                <a:hueOff val="0"/>
                <a:satOff val="-68421"/>
                <a:lumOff val="4720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 rot="10800000">
        <a:off x="2879300" y="2453327"/>
        <a:ext cx="216780" cy="277921"/>
      </dsp:txXfrm>
    </dsp:sp>
    <dsp:sp modelId="{73986CFA-ED1F-4BA9-B394-A84BE901F2B3}">
      <dsp:nvSpPr>
        <dsp:cNvPr id="0" name=""/>
        <dsp:cNvSpPr/>
      </dsp:nvSpPr>
      <dsp:spPr>
        <a:xfrm>
          <a:off x="1277958" y="1911109"/>
          <a:ext cx="1362357" cy="1362357"/>
        </a:xfrm>
        <a:prstGeom prst="ellipse">
          <a:avLst/>
        </a:prstGeom>
        <a:gradFill rotWithShape="0">
          <a:gsLst>
            <a:gs pos="0">
              <a:srgbClr val="AD010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rgbClr>
            </a:gs>
            <a:gs pos="80000">
              <a:srgbClr val="AD010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rgbClr>
            </a:gs>
            <a:gs pos="100000">
              <a:srgbClr val="AD010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HAKUYOOTi3500" pitchFamily="2" charset="-122"/>
              <a:cs typeface="+mn-cs"/>
            </a:rPr>
            <a:t>文字</a:t>
          </a:r>
          <a:endParaRPr lang="zh-CN" altLang="en-US" sz="3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ea typeface="HAKUYOOTi3500" pitchFamily="2" charset="-122"/>
            <a:cs typeface="+mn-cs"/>
          </a:endParaRPr>
        </a:p>
      </dsp:txBody>
      <dsp:txXfrm>
        <a:off x="1477471" y="2110622"/>
        <a:ext cx="963331" cy="963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726376620"/>
              </p:ext>
            </p:extLst>
          </p:nvPr>
        </p:nvGraphicFramePr>
        <p:xfrm>
          <a:off x="395536" y="908720"/>
          <a:ext cx="853244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803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532387987"/>
              </p:ext>
            </p:extLst>
          </p:nvPr>
        </p:nvGraphicFramePr>
        <p:xfrm>
          <a:off x="395536" y="908720"/>
          <a:ext cx="853244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19994</TotalTime>
  <Words>15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1000</cp:revision>
  <dcterms:created xsi:type="dcterms:W3CDTF">2009-02-11T05:37:22Z</dcterms:created>
  <dcterms:modified xsi:type="dcterms:W3CDTF">2012-12-09T11:23:35Z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