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C16F96-0F38-4F28-9A28-60594F6DB1DD}" type="doc">
      <dgm:prSet loTypeId="urn:microsoft.com/office/officeart/2009/layout/CircleArrowProcess" loCatId="process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26AD5C4C-9FDD-4A36-8770-7122DF75B7A9}">
      <dgm:prSet phldrT="[文本]" custT="1"/>
      <dgm:spPr>
        <a:xfrm>
          <a:off x="2914079" y="778671"/>
          <a:ext cx="1198311" cy="59901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44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HAKUYOXingShu3500" pitchFamily="2" charset="-122"/>
              <a:cs typeface="+mn-cs"/>
            </a:rPr>
            <a:t>文字</a:t>
          </a:r>
          <a:endParaRPr lang="zh-CN" altLang="en-US" sz="44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HAKUYOXingShu3500" pitchFamily="2" charset="-122"/>
            <a:cs typeface="+mn-cs"/>
          </a:endParaRPr>
        </a:p>
      </dgm:t>
    </dgm:pt>
    <dgm:pt modelId="{223CDBFC-7D82-46BA-B03B-71997F456AB7}" type="parTrans" cxnId="{E5AA9EEE-0A35-4770-8F86-659D6B10E53E}">
      <dgm:prSet/>
      <dgm:spPr/>
      <dgm:t>
        <a:bodyPr/>
        <a:lstStyle/>
        <a:p>
          <a:endParaRPr lang="zh-CN" altLang="en-US"/>
        </a:p>
      </dgm:t>
    </dgm:pt>
    <dgm:pt modelId="{3B964382-7064-4CE9-B29C-DAF7768D4630}" type="sibTrans" cxnId="{E5AA9EEE-0A35-4770-8F86-659D6B10E53E}">
      <dgm:prSet/>
      <dgm:spPr/>
      <dgm:t>
        <a:bodyPr/>
        <a:lstStyle/>
        <a:p>
          <a:endParaRPr lang="zh-CN" altLang="en-US"/>
        </a:p>
      </dgm:t>
    </dgm:pt>
    <dgm:pt modelId="{56A5A5D4-1C02-459F-8D4F-394CD73D8CD7}">
      <dgm:prSet phldrT="[文本]" custT="1"/>
      <dgm:spPr>
        <a:xfrm>
          <a:off x="2317555" y="2025082"/>
          <a:ext cx="1198311" cy="59901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40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HAKUYOXingShu3500" pitchFamily="2" charset="-122"/>
              <a:cs typeface="+mn-cs"/>
            </a:rPr>
            <a:t>文字</a:t>
          </a:r>
          <a:endParaRPr lang="zh-CN" altLang="en-US" sz="40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HAKUYOXingShu3500" pitchFamily="2" charset="-122"/>
            <a:cs typeface="+mn-cs"/>
          </a:endParaRPr>
        </a:p>
      </dgm:t>
    </dgm:pt>
    <dgm:pt modelId="{814AFF35-697F-438A-AA36-D4F2209DCC78}" type="parTrans" cxnId="{59A65879-8A35-4E73-BDD6-2183953A5441}">
      <dgm:prSet/>
      <dgm:spPr/>
      <dgm:t>
        <a:bodyPr/>
        <a:lstStyle/>
        <a:p>
          <a:endParaRPr lang="zh-CN" altLang="en-US"/>
        </a:p>
      </dgm:t>
    </dgm:pt>
    <dgm:pt modelId="{C434FCD9-C54F-4AE5-A19A-A1A3D7BBFF0E}" type="sibTrans" cxnId="{59A65879-8A35-4E73-BDD6-2183953A5441}">
      <dgm:prSet/>
      <dgm:spPr/>
      <dgm:t>
        <a:bodyPr/>
        <a:lstStyle/>
        <a:p>
          <a:endParaRPr lang="zh-CN" altLang="en-US"/>
        </a:p>
      </dgm:t>
    </dgm:pt>
    <dgm:pt modelId="{7DA4C930-C0F0-4E17-9B0C-AFFF3D16226B}">
      <dgm:prSet phldrT="[文本]" custT="1"/>
      <dgm:spPr>
        <a:xfrm>
          <a:off x="2916913" y="3273286"/>
          <a:ext cx="1198311" cy="599012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zh-CN" altLang="en-US" sz="4400" b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HAKUYOXingShu3500" pitchFamily="2" charset="-122"/>
              <a:cs typeface="+mn-cs"/>
            </a:rPr>
            <a:t>文字</a:t>
          </a:r>
          <a:endParaRPr lang="zh-CN" altLang="en-US" sz="44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HAKUYOXingShu3500" pitchFamily="2" charset="-122"/>
            <a:cs typeface="+mn-cs"/>
          </a:endParaRPr>
        </a:p>
      </dgm:t>
    </dgm:pt>
    <dgm:pt modelId="{1F2D0480-7BF2-4ACF-8712-0613915D4FB0}" type="parTrans" cxnId="{B40FDC0D-11D7-4009-AF7A-5A5F89806955}">
      <dgm:prSet/>
      <dgm:spPr/>
      <dgm:t>
        <a:bodyPr/>
        <a:lstStyle/>
        <a:p>
          <a:endParaRPr lang="zh-CN" altLang="en-US"/>
        </a:p>
      </dgm:t>
    </dgm:pt>
    <dgm:pt modelId="{91AFD9AB-02D6-48E7-994A-E82B05CB4868}" type="sibTrans" cxnId="{B40FDC0D-11D7-4009-AF7A-5A5F89806955}">
      <dgm:prSet/>
      <dgm:spPr/>
      <dgm:t>
        <a:bodyPr/>
        <a:lstStyle/>
        <a:p>
          <a:endParaRPr lang="zh-CN" altLang="en-US"/>
        </a:p>
      </dgm:t>
    </dgm:pt>
    <dgm:pt modelId="{67FDA538-F989-424C-A075-4EFC0577A609}" type="pres">
      <dgm:prSet presAssocID="{7DC16F96-0F38-4F28-9A28-60594F6DB1DD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8533B88-0F45-4F72-B0D1-23F6148BDE3E}" type="pres">
      <dgm:prSet presAssocID="{26AD5C4C-9FDD-4A36-8770-7122DF75B7A9}" presName="Accent1" presStyleCnt="0"/>
      <dgm:spPr/>
    </dgm:pt>
    <dgm:pt modelId="{35A399F7-C6E2-469A-BD63-4ACAF7A03C50}" type="pres">
      <dgm:prSet presAssocID="{26AD5C4C-9FDD-4A36-8770-7122DF75B7A9}" presName="Accent" presStyleLbl="node1" presStyleIdx="0" presStyleCnt="3"/>
      <dgm:spPr>
        <a:xfrm>
          <a:off x="2437427" y="0"/>
          <a:ext cx="2156474" cy="21568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rgbClr val="AD010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EBAAF2B1-1AAF-4878-8744-DE88FDECE7AF}" type="pres">
      <dgm:prSet presAssocID="{26AD5C4C-9FDD-4A36-8770-7122DF75B7A9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8B5185-E003-4FD5-912C-810F731ADBA7}" type="pres">
      <dgm:prSet presAssocID="{56A5A5D4-1C02-459F-8D4F-394CD73D8CD7}" presName="Accent2" presStyleCnt="0"/>
      <dgm:spPr/>
    </dgm:pt>
    <dgm:pt modelId="{EBE9DA50-5890-41BF-B014-7A0EAAE33C20}" type="pres">
      <dgm:prSet presAssocID="{56A5A5D4-1C02-459F-8D4F-394CD73D8CD7}" presName="Accent" presStyleLbl="node1" presStyleIdx="1" presStyleCnt="3"/>
      <dgm:spPr>
        <a:xfrm>
          <a:off x="1838473" y="1239243"/>
          <a:ext cx="2156474" cy="21568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rgbClr val="AD0101">
                <a:shade val="80000"/>
                <a:hueOff val="0"/>
                <a:satOff val="-32693"/>
                <a:lumOff val="19022"/>
                <a:alphaOff val="0"/>
                <a:shade val="51000"/>
                <a:satMod val="130000"/>
              </a:srgbClr>
            </a:gs>
            <a:gs pos="80000">
              <a:srgbClr val="AD0101">
                <a:shade val="80000"/>
                <a:hueOff val="0"/>
                <a:satOff val="-32693"/>
                <a:lumOff val="19022"/>
                <a:alphaOff val="0"/>
                <a:shade val="93000"/>
                <a:satMod val="130000"/>
              </a:srgbClr>
            </a:gs>
            <a:gs pos="100000">
              <a:srgbClr val="AD0101">
                <a:shade val="80000"/>
                <a:hueOff val="0"/>
                <a:satOff val="-32693"/>
                <a:lumOff val="1902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BDC14A7A-CCB9-40C6-B7BC-402B862F3D65}" type="pres">
      <dgm:prSet presAssocID="{56A5A5D4-1C02-459F-8D4F-394CD73D8CD7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2D6F3E-8A7F-4634-A3E5-A14BDB2D8622}" type="pres">
      <dgm:prSet presAssocID="{7DA4C930-C0F0-4E17-9B0C-AFFF3D16226B}" presName="Accent3" presStyleCnt="0"/>
      <dgm:spPr/>
    </dgm:pt>
    <dgm:pt modelId="{6D8753CC-636D-4632-9558-E0AC046A6FE1}" type="pres">
      <dgm:prSet presAssocID="{7DA4C930-C0F0-4E17-9B0C-AFFF3D16226B}" presName="Accent" presStyleLbl="node1" presStyleIdx="2" presStyleCnt="3"/>
      <dgm:spPr>
        <a:xfrm>
          <a:off x="2590911" y="2626783"/>
          <a:ext cx="1852745" cy="185348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rgbClr val="AD0101">
                <a:shade val="80000"/>
                <a:hueOff val="0"/>
                <a:satOff val="-65386"/>
                <a:lumOff val="38044"/>
                <a:alphaOff val="0"/>
                <a:shade val="51000"/>
                <a:satMod val="130000"/>
              </a:srgbClr>
            </a:gs>
            <a:gs pos="80000">
              <a:srgbClr val="AD0101">
                <a:shade val="80000"/>
                <a:hueOff val="0"/>
                <a:satOff val="-65386"/>
                <a:lumOff val="38044"/>
                <a:alphaOff val="0"/>
                <a:shade val="93000"/>
                <a:satMod val="130000"/>
              </a:srgbClr>
            </a:gs>
            <a:gs pos="100000">
              <a:srgbClr val="AD0101">
                <a:shade val="80000"/>
                <a:hueOff val="0"/>
                <a:satOff val="-65386"/>
                <a:lumOff val="38044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/>
        </a:p>
      </dgm:t>
    </dgm:pt>
    <dgm:pt modelId="{F52D8679-AF28-4B4B-AA97-9B26AB79D77F}" type="pres">
      <dgm:prSet presAssocID="{7DA4C930-C0F0-4E17-9B0C-AFFF3D16226B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C733E31-B0CF-4672-98B9-568FC0031260}" type="presOf" srcId="{26AD5C4C-9FDD-4A36-8770-7122DF75B7A9}" destId="{EBAAF2B1-1AAF-4878-8744-DE88FDECE7AF}" srcOrd="0" destOrd="0" presId="urn:microsoft.com/office/officeart/2009/layout/CircleArrowProcess"/>
    <dgm:cxn modelId="{E5AA9EEE-0A35-4770-8F86-659D6B10E53E}" srcId="{7DC16F96-0F38-4F28-9A28-60594F6DB1DD}" destId="{26AD5C4C-9FDD-4A36-8770-7122DF75B7A9}" srcOrd="0" destOrd="0" parTransId="{223CDBFC-7D82-46BA-B03B-71997F456AB7}" sibTransId="{3B964382-7064-4CE9-B29C-DAF7768D4630}"/>
    <dgm:cxn modelId="{59A65879-8A35-4E73-BDD6-2183953A5441}" srcId="{7DC16F96-0F38-4F28-9A28-60594F6DB1DD}" destId="{56A5A5D4-1C02-459F-8D4F-394CD73D8CD7}" srcOrd="1" destOrd="0" parTransId="{814AFF35-697F-438A-AA36-D4F2209DCC78}" sibTransId="{C434FCD9-C54F-4AE5-A19A-A1A3D7BBFF0E}"/>
    <dgm:cxn modelId="{3B29584C-0E8E-4739-AD9F-F60C5B6FE053}" type="presOf" srcId="{7DA4C930-C0F0-4E17-9B0C-AFFF3D16226B}" destId="{F52D8679-AF28-4B4B-AA97-9B26AB79D77F}" srcOrd="0" destOrd="0" presId="urn:microsoft.com/office/officeart/2009/layout/CircleArrowProcess"/>
    <dgm:cxn modelId="{B40FDC0D-11D7-4009-AF7A-5A5F89806955}" srcId="{7DC16F96-0F38-4F28-9A28-60594F6DB1DD}" destId="{7DA4C930-C0F0-4E17-9B0C-AFFF3D16226B}" srcOrd="2" destOrd="0" parTransId="{1F2D0480-7BF2-4ACF-8712-0613915D4FB0}" sibTransId="{91AFD9AB-02D6-48E7-994A-E82B05CB4868}"/>
    <dgm:cxn modelId="{8270F27A-3CD2-4071-BC10-36BADFF5597A}" type="presOf" srcId="{7DC16F96-0F38-4F28-9A28-60594F6DB1DD}" destId="{67FDA538-F989-424C-A075-4EFC0577A609}" srcOrd="0" destOrd="0" presId="urn:microsoft.com/office/officeart/2009/layout/CircleArrowProcess"/>
    <dgm:cxn modelId="{9B3A8844-284F-4A9A-92CD-06329D08AA40}" type="presOf" srcId="{56A5A5D4-1C02-459F-8D4F-394CD73D8CD7}" destId="{BDC14A7A-CCB9-40C6-B7BC-402B862F3D65}" srcOrd="0" destOrd="0" presId="urn:microsoft.com/office/officeart/2009/layout/CircleArrowProcess"/>
    <dgm:cxn modelId="{A1A2DB2E-7688-44DE-AC99-07E98F41F130}" type="presParOf" srcId="{67FDA538-F989-424C-A075-4EFC0577A609}" destId="{78533B88-0F45-4F72-B0D1-23F6148BDE3E}" srcOrd="0" destOrd="0" presId="urn:microsoft.com/office/officeart/2009/layout/CircleArrowProcess"/>
    <dgm:cxn modelId="{040E02DD-4F18-4B79-BD2F-B1888F55A42D}" type="presParOf" srcId="{78533B88-0F45-4F72-B0D1-23F6148BDE3E}" destId="{35A399F7-C6E2-469A-BD63-4ACAF7A03C50}" srcOrd="0" destOrd="0" presId="urn:microsoft.com/office/officeart/2009/layout/CircleArrowProcess"/>
    <dgm:cxn modelId="{4D0E0776-A0FE-453E-B11E-A6349A40072A}" type="presParOf" srcId="{67FDA538-F989-424C-A075-4EFC0577A609}" destId="{EBAAF2B1-1AAF-4878-8744-DE88FDECE7AF}" srcOrd="1" destOrd="0" presId="urn:microsoft.com/office/officeart/2009/layout/CircleArrowProcess"/>
    <dgm:cxn modelId="{B5E3E9B3-93F3-4B99-9A22-607AD9F33D06}" type="presParOf" srcId="{67FDA538-F989-424C-A075-4EFC0577A609}" destId="{568B5185-E003-4FD5-912C-810F731ADBA7}" srcOrd="2" destOrd="0" presId="urn:microsoft.com/office/officeart/2009/layout/CircleArrowProcess"/>
    <dgm:cxn modelId="{7FA9822D-9967-4FC2-8ED2-A623CA48282B}" type="presParOf" srcId="{568B5185-E003-4FD5-912C-810F731ADBA7}" destId="{EBE9DA50-5890-41BF-B014-7A0EAAE33C20}" srcOrd="0" destOrd="0" presId="urn:microsoft.com/office/officeart/2009/layout/CircleArrowProcess"/>
    <dgm:cxn modelId="{D7911AFF-8723-4950-A1CC-0F4B5D0E01F9}" type="presParOf" srcId="{67FDA538-F989-424C-A075-4EFC0577A609}" destId="{BDC14A7A-CCB9-40C6-B7BC-402B862F3D65}" srcOrd="3" destOrd="0" presId="urn:microsoft.com/office/officeart/2009/layout/CircleArrowProcess"/>
    <dgm:cxn modelId="{40040413-BEAA-4664-9194-7102CD3C6DA3}" type="presParOf" srcId="{67FDA538-F989-424C-A075-4EFC0577A609}" destId="{8F2D6F3E-8A7F-4634-A3E5-A14BDB2D8622}" srcOrd="4" destOrd="0" presId="urn:microsoft.com/office/officeart/2009/layout/CircleArrowProcess"/>
    <dgm:cxn modelId="{83DC113C-8002-4DA0-A765-D7E4CD99CD6B}" type="presParOf" srcId="{8F2D6F3E-8A7F-4634-A3E5-A14BDB2D8622}" destId="{6D8753CC-636D-4632-9558-E0AC046A6FE1}" srcOrd="0" destOrd="0" presId="urn:microsoft.com/office/officeart/2009/layout/CircleArrowProcess"/>
    <dgm:cxn modelId="{96847921-E707-4EA4-A276-7B2F0E477178}" type="presParOf" srcId="{67FDA538-F989-424C-A075-4EFC0577A609}" destId="{F52D8679-AF28-4B4B-AA97-9B26AB79D77F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A399F7-C6E2-469A-BD63-4ACAF7A03C50}">
      <dsp:nvSpPr>
        <dsp:cNvPr id="0" name=""/>
        <dsp:cNvSpPr/>
      </dsp:nvSpPr>
      <dsp:spPr>
        <a:xfrm>
          <a:off x="2437427" y="0"/>
          <a:ext cx="2156474" cy="21568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rgbClr val="AD010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AD010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AD010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AAF2B1-1AAF-4878-8744-DE88FDECE7AF}">
      <dsp:nvSpPr>
        <dsp:cNvPr id="0" name=""/>
        <dsp:cNvSpPr/>
      </dsp:nvSpPr>
      <dsp:spPr>
        <a:xfrm>
          <a:off x="2914079" y="778671"/>
          <a:ext cx="1198311" cy="599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HAKUYOXingShu3500" pitchFamily="2" charset="-122"/>
              <a:cs typeface="+mn-cs"/>
            </a:rPr>
            <a:t>文字</a:t>
          </a:r>
          <a:endParaRPr lang="zh-CN" altLang="en-US" sz="44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HAKUYOXingShu3500" pitchFamily="2" charset="-122"/>
            <a:cs typeface="+mn-cs"/>
          </a:endParaRPr>
        </a:p>
      </dsp:txBody>
      <dsp:txXfrm>
        <a:off x="2914079" y="778671"/>
        <a:ext cx="1198311" cy="599012"/>
      </dsp:txXfrm>
    </dsp:sp>
    <dsp:sp modelId="{EBE9DA50-5890-41BF-B014-7A0EAAE33C20}">
      <dsp:nvSpPr>
        <dsp:cNvPr id="0" name=""/>
        <dsp:cNvSpPr/>
      </dsp:nvSpPr>
      <dsp:spPr>
        <a:xfrm>
          <a:off x="1838473" y="1239243"/>
          <a:ext cx="2156474" cy="21568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rgbClr val="AD0101">
                <a:shade val="80000"/>
                <a:hueOff val="0"/>
                <a:satOff val="-32693"/>
                <a:lumOff val="19022"/>
                <a:alphaOff val="0"/>
                <a:shade val="51000"/>
                <a:satMod val="130000"/>
              </a:srgbClr>
            </a:gs>
            <a:gs pos="80000">
              <a:srgbClr val="AD0101">
                <a:shade val="80000"/>
                <a:hueOff val="0"/>
                <a:satOff val="-32693"/>
                <a:lumOff val="19022"/>
                <a:alphaOff val="0"/>
                <a:shade val="93000"/>
                <a:satMod val="130000"/>
              </a:srgbClr>
            </a:gs>
            <a:gs pos="100000">
              <a:srgbClr val="AD0101">
                <a:shade val="80000"/>
                <a:hueOff val="0"/>
                <a:satOff val="-32693"/>
                <a:lumOff val="1902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DC14A7A-CCB9-40C6-B7BC-402B862F3D65}">
      <dsp:nvSpPr>
        <dsp:cNvPr id="0" name=""/>
        <dsp:cNvSpPr/>
      </dsp:nvSpPr>
      <dsp:spPr>
        <a:xfrm>
          <a:off x="2317555" y="2025082"/>
          <a:ext cx="1198311" cy="599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HAKUYOXingShu3500" pitchFamily="2" charset="-122"/>
              <a:cs typeface="+mn-cs"/>
            </a:rPr>
            <a:t>文字</a:t>
          </a:r>
          <a:endParaRPr lang="zh-CN" altLang="en-US" sz="40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HAKUYOXingShu3500" pitchFamily="2" charset="-122"/>
            <a:cs typeface="+mn-cs"/>
          </a:endParaRPr>
        </a:p>
      </dsp:txBody>
      <dsp:txXfrm>
        <a:off x="2317555" y="2025082"/>
        <a:ext cx="1198311" cy="599012"/>
      </dsp:txXfrm>
    </dsp:sp>
    <dsp:sp modelId="{6D8753CC-636D-4632-9558-E0AC046A6FE1}">
      <dsp:nvSpPr>
        <dsp:cNvPr id="0" name=""/>
        <dsp:cNvSpPr/>
      </dsp:nvSpPr>
      <dsp:spPr>
        <a:xfrm>
          <a:off x="2590911" y="2626783"/>
          <a:ext cx="1852745" cy="185348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rgbClr val="AD0101">
                <a:shade val="80000"/>
                <a:hueOff val="0"/>
                <a:satOff val="-65386"/>
                <a:lumOff val="38044"/>
                <a:alphaOff val="0"/>
                <a:shade val="51000"/>
                <a:satMod val="130000"/>
              </a:srgbClr>
            </a:gs>
            <a:gs pos="80000">
              <a:srgbClr val="AD0101">
                <a:shade val="80000"/>
                <a:hueOff val="0"/>
                <a:satOff val="-65386"/>
                <a:lumOff val="38044"/>
                <a:alphaOff val="0"/>
                <a:shade val="93000"/>
                <a:satMod val="130000"/>
              </a:srgbClr>
            </a:gs>
            <a:gs pos="100000">
              <a:srgbClr val="AD0101">
                <a:shade val="80000"/>
                <a:hueOff val="0"/>
                <a:satOff val="-65386"/>
                <a:lumOff val="38044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2D8679-AF28-4B4B-AA97-9B26AB79D77F}">
      <dsp:nvSpPr>
        <dsp:cNvPr id="0" name=""/>
        <dsp:cNvSpPr/>
      </dsp:nvSpPr>
      <dsp:spPr>
        <a:xfrm>
          <a:off x="2916913" y="3273286"/>
          <a:ext cx="1198311" cy="5990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HAKUYOXingShu3500" pitchFamily="2" charset="-122"/>
              <a:cs typeface="+mn-cs"/>
            </a:rPr>
            <a:t>文字</a:t>
          </a:r>
          <a:endParaRPr lang="zh-CN" altLang="en-US" sz="44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HAKUYOXingShu3500" pitchFamily="2" charset="-122"/>
            <a:cs typeface="+mn-cs"/>
          </a:endParaRPr>
        </a:p>
      </dsp:txBody>
      <dsp:txXfrm>
        <a:off x="2916913" y="3273286"/>
        <a:ext cx="1198311" cy="599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50"/>
          <p:cNvSpPr>
            <a:spLocks noChangeArrowheads="1"/>
          </p:cNvSpPr>
          <p:nvPr/>
        </p:nvSpPr>
        <p:spPr bwMode="gray">
          <a:xfrm>
            <a:off x="539552" y="953979"/>
            <a:ext cx="8064896" cy="4923293"/>
          </a:xfrm>
          <a:prstGeom prst="rect">
            <a:avLst/>
          </a:prstGeom>
          <a:gradFill rotWithShape="1">
            <a:gsLst>
              <a:gs pos="0">
                <a:schemeClr val="bg1">
                  <a:lumMod val="95000"/>
                </a:schemeClr>
              </a:gs>
              <a:gs pos="100000">
                <a:srgbClr val="DDDDDD">
                  <a:gamma/>
                  <a:tint val="1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887400" prstMaterial="legacyPlastic">
            <a:bevelT w="13500" h="13500" prst="angle"/>
            <a:bevelB w="13500" h="13500" prst="angle"/>
            <a:extrusionClr>
              <a:srgbClr val="DDDDDD"/>
            </a:extrusionClr>
          </a:sp3d>
          <a:extLst/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702574668"/>
              </p:ext>
            </p:extLst>
          </p:nvPr>
        </p:nvGraphicFramePr>
        <p:xfrm>
          <a:off x="952202" y="1108968"/>
          <a:ext cx="6432376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5513139" y="442911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rgbClr val="730E00">
                        <a:shade val="20000"/>
                        <a:satMod val="200000"/>
                      </a:srgbClr>
                    </a:gs>
                    <a:gs pos="78000">
                      <a:srgbClr val="730E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30E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汉仪大黑简" pitchFamily="49" charset="-122"/>
                <a:ea typeface="汉仪大黑简" pitchFamily="49" charset="-122"/>
                <a:cs typeface="HAKUYOLiuTi3500" pitchFamily="2" charset="-122"/>
              </a:rPr>
              <a:t>说明文字</a:t>
            </a: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800477" y="1801803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rgbClr val="730E00">
                        <a:shade val="20000"/>
                        <a:satMod val="200000"/>
                      </a:srgbClr>
                    </a:gs>
                    <a:gs pos="78000">
                      <a:srgbClr val="730E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30E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汉仪大黑简" pitchFamily="49" charset="-122"/>
                <a:ea typeface="汉仪大黑简" pitchFamily="49" charset="-122"/>
                <a:cs typeface="HAKUYOLiuTi3500" pitchFamily="2" charset="-122"/>
              </a:rPr>
              <a:t>说明文字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003243" y="2953881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 smtClean="0">
                <a:ln w="1905"/>
                <a:gradFill>
                  <a:gsLst>
                    <a:gs pos="0">
                      <a:srgbClr val="730E00">
                        <a:shade val="20000"/>
                        <a:satMod val="200000"/>
                      </a:srgbClr>
                    </a:gs>
                    <a:gs pos="78000">
                      <a:srgbClr val="730E00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730E00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汉仪大黑简" pitchFamily="49" charset="-122"/>
                <a:ea typeface="汉仪大黑简" pitchFamily="49" charset="-122"/>
                <a:cs typeface="HAKUYOLiuTi3500" pitchFamily="2" charset="-122"/>
              </a:rPr>
              <a:t>说明文字</a:t>
            </a:r>
            <a:endParaRPr kumimoji="0" lang="zh-CN" altLang="en-US" sz="3200" b="1" i="0" u="none" strike="noStrike" kern="0" cap="none" spc="0" normalizeH="0" baseline="0" noProof="0" dirty="0" smtClean="0">
              <a:ln w="1905"/>
              <a:gradFill>
                <a:gsLst>
                  <a:gs pos="0">
                    <a:srgbClr val="730E00">
                      <a:shade val="20000"/>
                      <a:satMod val="200000"/>
                    </a:srgbClr>
                  </a:gs>
                  <a:gs pos="78000">
                    <a:srgbClr val="730E00">
                      <a:tint val="90000"/>
                      <a:shade val="89000"/>
                      <a:satMod val="220000"/>
                    </a:srgbClr>
                  </a:gs>
                  <a:gs pos="100000">
                    <a:srgbClr val="730E00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汉仪大黑简" pitchFamily="49" charset="-122"/>
              <a:ea typeface="汉仪大黑简" pitchFamily="49" charset="-122"/>
              <a:cs typeface="HAKUYOLiuTi35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19992</TotalTime>
  <Words>15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998</cp:revision>
  <dcterms:created xsi:type="dcterms:W3CDTF">2009-02-11T05:37:22Z</dcterms:created>
  <dcterms:modified xsi:type="dcterms:W3CDTF">2012-12-09T08:56:16Z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