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6600"/>
    <a:srgbClr val="66FF33"/>
    <a:srgbClr val="99FF66"/>
    <a:srgbClr val="990099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80" d="100"/>
          <a:sy n="80" d="100"/>
        </p:scale>
        <p:origin x="-1248" y="13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92032EB-0A76-4E8D-A5FA-6BC6A7450B0A}" type="doc">
      <dgm:prSet loTypeId="urn:microsoft.com/office/officeart/2005/8/layout/gear1" loCatId="cycle" qsTypeId="urn:microsoft.com/office/officeart/2005/8/quickstyle/simple4" qsCatId="simple" csTypeId="urn:microsoft.com/office/officeart/2005/8/colors/accent1_2" csCatId="accent1" phldr="1"/>
      <dgm:spPr/>
    </dgm:pt>
    <dgm:pt modelId="{F60546CB-E4AB-406E-B8F7-AE7F57F358A1}">
      <dgm:prSet phldrT="[文本]" custT="1"/>
      <dgm:spPr/>
      <dgm:t>
        <a:bodyPr/>
        <a:lstStyle/>
        <a:p>
          <a:r>
            <a:rPr lang="zh-CN" altLang="en-US" sz="4400" b="1" dirty="0" smtClean="0">
              <a:latin typeface="HAKUYOXingShu3500" pitchFamily="2" charset="-122"/>
              <a:ea typeface="HAKUYOXingShu3500" pitchFamily="2" charset="-122"/>
              <a:cs typeface="HAKUYOXingShu3500" pitchFamily="2" charset="-122"/>
            </a:rPr>
            <a:t>文字内容</a:t>
          </a:r>
          <a:endParaRPr lang="zh-CN" altLang="en-US" sz="4400" b="1" dirty="0">
            <a:latin typeface="HAKUYOXingShu3500" pitchFamily="2" charset="-122"/>
            <a:ea typeface="HAKUYOXingShu3500" pitchFamily="2" charset="-122"/>
            <a:cs typeface="HAKUYOXingShu3500" pitchFamily="2" charset="-122"/>
          </a:endParaRPr>
        </a:p>
      </dgm:t>
    </dgm:pt>
    <dgm:pt modelId="{DB8C5958-8DA8-492F-B31A-10B2305B89BF}" type="parTrans" cxnId="{B470F6EC-566D-4202-8B7C-B61337CD0689}">
      <dgm:prSet/>
      <dgm:spPr/>
      <dgm:t>
        <a:bodyPr/>
        <a:lstStyle/>
        <a:p>
          <a:endParaRPr lang="zh-CN" altLang="en-US"/>
        </a:p>
      </dgm:t>
    </dgm:pt>
    <dgm:pt modelId="{432C50D5-1F27-482F-81EE-63A69B286798}" type="sibTrans" cxnId="{B470F6EC-566D-4202-8B7C-B61337CD0689}">
      <dgm:prSet/>
      <dgm:spPr/>
      <dgm:t>
        <a:bodyPr/>
        <a:lstStyle/>
        <a:p>
          <a:endParaRPr lang="zh-CN" altLang="en-US"/>
        </a:p>
      </dgm:t>
    </dgm:pt>
    <dgm:pt modelId="{B4C3F628-2D84-457F-A14B-D3725A818FC5}">
      <dgm:prSet phldrT="[文本]" custT="1"/>
      <dgm:spPr/>
      <dgm:t>
        <a:bodyPr/>
        <a:lstStyle/>
        <a:p>
          <a:r>
            <a:rPr lang="zh-CN" altLang="en-US" sz="2800" b="1" dirty="0" smtClean="0">
              <a:latin typeface="HAKUYOXingShu3500" pitchFamily="2" charset="-122"/>
              <a:ea typeface="HAKUYOXingShu3500" pitchFamily="2" charset="-122"/>
              <a:cs typeface="HAKUYOXingShu3500" pitchFamily="2" charset="-122"/>
            </a:rPr>
            <a:t>文字内容</a:t>
          </a:r>
          <a:endParaRPr lang="zh-CN" altLang="en-US" sz="2800" b="1" dirty="0">
            <a:latin typeface="HAKUYOXingShu3500" pitchFamily="2" charset="-122"/>
            <a:ea typeface="HAKUYOXingShu3500" pitchFamily="2" charset="-122"/>
            <a:cs typeface="HAKUYOXingShu3500" pitchFamily="2" charset="-122"/>
          </a:endParaRPr>
        </a:p>
      </dgm:t>
    </dgm:pt>
    <dgm:pt modelId="{C5C29543-CC83-4F05-8029-76DCA3ED881F}" type="parTrans" cxnId="{C0A7DB4D-C145-41A3-A65E-0361A84C7CE6}">
      <dgm:prSet/>
      <dgm:spPr/>
      <dgm:t>
        <a:bodyPr/>
        <a:lstStyle/>
        <a:p>
          <a:endParaRPr lang="zh-CN" altLang="en-US"/>
        </a:p>
      </dgm:t>
    </dgm:pt>
    <dgm:pt modelId="{F8C31879-4BC4-470F-A15B-C6ED6A873953}" type="sibTrans" cxnId="{C0A7DB4D-C145-41A3-A65E-0361A84C7CE6}">
      <dgm:prSet/>
      <dgm:spPr/>
      <dgm:t>
        <a:bodyPr/>
        <a:lstStyle/>
        <a:p>
          <a:endParaRPr lang="zh-CN" altLang="en-US"/>
        </a:p>
      </dgm:t>
    </dgm:pt>
    <dgm:pt modelId="{A5C854D5-A1A5-4EA5-B36F-26AA676DB5D8}">
      <dgm:prSet phldrT="[文本]" custT="1"/>
      <dgm:spPr/>
      <dgm:t>
        <a:bodyPr/>
        <a:lstStyle/>
        <a:p>
          <a:r>
            <a:rPr lang="zh-CN" altLang="en-US" sz="2400" b="1" dirty="0" smtClean="0">
              <a:latin typeface="HAKUYOXingShu3500" pitchFamily="2" charset="-122"/>
              <a:ea typeface="HAKUYOXingShu3500" pitchFamily="2" charset="-122"/>
              <a:cs typeface="HAKUYOXingShu3500" pitchFamily="2" charset="-122"/>
            </a:rPr>
            <a:t>文字内容</a:t>
          </a:r>
          <a:endParaRPr lang="zh-CN" altLang="en-US" sz="2400" b="1" dirty="0">
            <a:latin typeface="HAKUYOXingShu3500" pitchFamily="2" charset="-122"/>
            <a:ea typeface="HAKUYOXingShu3500" pitchFamily="2" charset="-122"/>
            <a:cs typeface="HAKUYOXingShu3500" pitchFamily="2" charset="-122"/>
          </a:endParaRPr>
        </a:p>
      </dgm:t>
    </dgm:pt>
    <dgm:pt modelId="{D3B73021-370C-4841-8E73-F043C4529166}" type="parTrans" cxnId="{C8589ACB-A020-460C-8578-88E80FBFD203}">
      <dgm:prSet/>
      <dgm:spPr/>
      <dgm:t>
        <a:bodyPr/>
        <a:lstStyle/>
        <a:p>
          <a:endParaRPr lang="zh-CN" altLang="en-US"/>
        </a:p>
      </dgm:t>
    </dgm:pt>
    <dgm:pt modelId="{DE8FDD65-6427-4960-8A46-098DC0570AFE}" type="sibTrans" cxnId="{C8589ACB-A020-460C-8578-88E80FBFD203}">
      <dgm:prSet/>
      <dgm:spPr/>
      <dgm:t>
        <a:bodyPr/>
        <a:lstStyle/>
        <a:p>
          <a:endParaRPr lang="zh-CN" altLang="en-US"/>
        </a:p>
      </dgm:t>
    </dgm:pt>
    <dgm:pt modelId="{E06C366C-AAA3-4CC5-9C29-2F10EE91E693}" type="pres">
      <dgm:prSet presAssocID="{D92032EB-0A76-4E8D-A5FA-6BC6A7450B0A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8E834DF3-336A-4962-9AA2-24E37953C788}" type="pres">
      <dgm:prSet presAssocID="{F60546CB-E4AB-406E-B8F7-AE7F57F358A1}" presName="gear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1281BA2-6F2B-4435-8E2A-0B1774FD69E6}" type="pres">
      <dgm:prSet presAssocID="{F60546CB-E4AB-406E-B8F7-AE7F57F358A1}" presName="gear1srcNode" presStyleLbl="node1" presStyleIdx="0" presStyleCnt="3"/>
      <dgm:spPr/>
      <dgm:t>
        <a:bodyPr/>
        <a:lstStyle/>
        <a:p>
          <a:endParaRPr lang="zh-CN" altLang="en-US"/>
        </a:p>
      </dgm:t>
    </dgm:pt>
    <dgm:pt modelId="{A6B531D0-ABBB-45AE-9CD0-7BCD6D49FBDF}" type="pres">
      <dgm:prSet presAssocID="{F60546CB-E4AB-406E-B8F7-AE7F57F358A1}" presName="gear1dstNode" presStyleLbl="node1" presStyleIdx="0" presStyleCnt="3"/>
      <dgm:spPr/>
      <dgm:t>
        <a:bodyPr/>
        <a:lstStyle/>
        <a:p>
          <a:endParaRPr lang="zh-CN" altLang="en-US"/>
        </a:p>
      </dgm:t>
    </dgm:pt>
    <dgm:pt modelId="{4537D9A6-A08D-40B0-B900-178C97E02BBD}" type="pres">
      <dgm:prSet presAssocID="{B4C3F628-2D84-457F-A14B-D3725A818FC5}" presName="gear2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2D7A0E6-F424-417F-936E-194CD3545BDA}" type="pres">
      <dgm:prSet presAssocID="{B4C3F628-2D84-457F-A14B-D3725A818FC5}" presName="gear2srcNode" presStyleLbl="node1" presStyleIdx="1" presStyleCnt="3"/>
      <dgm:spPr/>
      <dgm:t>
        <a:bodyPr/>
        <a:lstStyle/>
        <a:p>
          <a:endParaRPr lang="zh-CN" altLang="en-US"/>
        </a:p>
      </dgm:t>
    </dgm:pt>
    <dgm:pt modelId="{C98EACC6-A255-4293-AD7D-B71B899B8281}" type="pres">
      <dgm:prSet presAssocID="{B4C3F628-2D84-457F-A14B-D3725A818FC5}" presName="gear2dstNode" presStyleLbl="node1" presStyleIdx="1" presStyleCnt="3"/>
      <dgm:spPr/>
      <dgm:t>
        <a:bodyPr/>
        <a:lstStyle/>
        <a:p>
          <a:endParaRPr lang="zh-CN" altLang="en-US"/>
        </a:p>
      </dgm:t>
    </dgm:pt>
    <dgm:pt modelId="{0F1711F0-41B7-4B1E-80F0-C06FF9DFCCB2}" type="pres">
      <dgm:prSet presAssocID="{A5C854D5-A1A5-4EA5-B36F-26AA676DB5D8}" presName="gear3" presStyleLbl="node1" presStyleIdx="2" presStyleCnt="3"/>
      <dgm:spPr/>
      <dgm:t>
        <a:bodyPr/>
        <a:lstStyle/>
        <a:p>
          <a:endParaRPr lang="zh-CN" altLang="en-US"/>
        </a:p>
      </dgm:t>
    </dgm:pt>
    <dgm:pt modelId="{371112E8-6894-4B15-84AE-77FE195407D4}" type="pres">
      <dgm:prSet presAssocID="{A5C854D5-A1A5-4EA5-B36F-26AA676DB5D8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173EAF0-62C9-43D5-87B4-A5FFBF5177FA}" type="pres">
      <dgm:prSet presAssocID="{A5C854D5-A1A5-4EA5-B36F-26AA676DB5D8}" presName="gear3srcNode" presStyleLbl="node1" presStyleIdx="2" presStyleCnt="3"/>
      <dgm:spPr/>
      <dgm:t>
        <a:bodyPr/>
        <a:lstStyle/>
        <a:p>
          <a:endParaRPr lang="zh-CN" altLang="en-US"/>
        </a:p>
      </dgm:t>
    </dgm:pt>
    <dgm:pt modelId="{D12B8524-52EA-4F7B-B51B-6F316C0C97FC}" type="pres">
      <dgm:prSet presAssocID="{A5C854D5-A1A5-4EA5-B36F-26AA676DB5D8}" presName="gear3dstNode" presStyleLbl="node1" presStyleIdx="2" presStyleCnt="3"/>
      <dgm:spPr/>
      <dgm:t>
        <a:bodyPr/>
        <a:lstStyle/>
        <a:p>
          <a:endParaRPr lang="zh-CN" altLang="en-US"/>
        </a:p>
      </dgm:t>
    </dgm:pt>
    <dgm:pt modelId="{BCD7F116-4709-453C-A601-272CD78343A1}" type="pres">
      <dgm:prSet presAssocID="{432C50D5-1F27-482F-81EE-63A69B286798}" presName="connector1" presStyleLbl="sibTrans2D1" presStyleIdx="0" presStyleCnt="3"/>
      <dgm:spPr/>
      <dgm:t>
        <a:bodyPr/>
        <a:lstStyle/>
        <a:p>
          <a:endParaRPr lang="zh-CN" altLang="en-US"/>
        </a:p>
      </dgm:t>
    </dgm:pt>
    <dgm:pt modelId="{A98D9A88-3E57-41CB-87B6-0D68F603ECA3}" type="pres">
      <dgm:prSet presAssocID="{F8C31879-4BC4-470F-A15B-C6ED6A873953}" presName="connector2" presStyleLbl="sibTrans2D1" presStyleIdx="1" presStyleCnt="3"/>
      <dgm:spPr/>
      <dgm:t>
        <a:bodyPr/>
        <a:lstStyle/>
        <a:p>
          <a:endParaRPr lang="zh-CN" altLang="en-US"/>
        </a:p>
      </dgm:t>
    </dgm:pt>
    <dgm:pt modelId="{834AFAA4-A70E-44CB-9DD8-A0FC6965B970}" type="pres">
      <dgm:prSet presAssocID="{DE8FDD65-6427-4960-8A46-098DC0570AFE}" presName="connector3" presStyleLbl="sibTrans2D1" presStyleIdx="2" presStyleCnt="3"/>
      <dgm:spPr/>
      <dgm:t>
        <a:bodyPr/>
        <a:lstStyle/>
        <a:p>
          <a:endParaRPr lang="zh-CN" altLang="en-US"/>
        </a:p>
      </dgm:t>
    </dgm:pt>
  </dgm:ptLst>
  <dgm:cxnLst>
    <dgm:cxn modelId="{DFB54551-75F6-48F2-9761-C725011559EE}" type="presOf" srcId="{F60546CB-E4AB-406E-B8F7-AE7F57F358A1}" destId="{8E834DF3-336A-4962-9AA2-24E37953C788}" srcOrd="0" destOrd="0" presId="urn:microsoft.com/office/officeart/2005/8/layout/gear1"/>
    <dgm:cxn modelId="{762ABAA1-A54D-47B3-9F1E-F4C97606C1ED}" type="presOf" srcId="{A5C854D5-A1A5-4EA5-B36F-26AA676DB5D8}" destId="{D12B8524-52EA-4F7B-B51B-6F316C0C97FC}" srcOrd="3" destOrd="0" presId="urn:microsoft.com/office/officeart/2005/8/layout/gear1"/>
    <dgm:cxn modelId="{A199B103-7B6A-41FC-BD9C-3F08163F29FA}" type="presOf" srcId="{D92032EB-0A76-4E8D-A5FA-6BC6A7450B0A}" destId="{E06C366C-AAA3-4CC5-9C29-2F10EE91E693}" srcOrd="0" destOrd="0" presId="urn:microsoft.com/office/officeart/2005/8/layout/gear1"/>
    <dgm:cxn modelId="{0F4409D9-979E-45B0-AFD9-F7DEBA9592D5}" type="presOf" srcId="{F8C31879-4BC4-470F-A15B-C6ED6A873953}" destId="{A98D9A88-3E57-41CB-87B6-0D68F603ECA3}" srcOrd="0" destOrd="0" presId="urn:microsoft.com/office/officeart/2005/8/layout/gear1"/>
    <dgm:cxn modelId="{7F9ED17A-EABD-4C78-995C-3330A3F85B19}" type="presOf" srcId="{B4C3F628-2D84-457F-A14B-D3725A818FC5}" destId="{4537D9A6-A08D-40B0-B900-178C97E02BBD}" srcOrd="0" destOrd="0" presId="urn:microsoft.com/office/officeart/2005/8/layout/gear1"/>
    <dgm:cxn modelId="{B5A2B489-6A5D-44EF-9C03-3424216A52D7}" type="presOf" srcId="{B4C3F628-2D84-457F-A14B-D3725A818FC5}" destId="{22D7A0E6-F424-417F-936E-194CD3545BDA}" srcOrd="1" destOrd="0" presId="urn:microsoft.com/office/officeart/2005/8/layout/gear1"/>
    <dgm:cxn modelId="{E486CD51-C0F2-4A6B-A65D-5B681591777C}" type="presOf" srcId="{432C50D5-1F27-482F-81EE-63A69B286798}" destId="{BCD7F116-4709-453C-A601-272CD78343A1}" srcOrd="0" destOrd="0" presId="urn:microsoft.com/office/officeart/2005/8/layout/gear1"/>
    <dgm:cxn modelId="{C0A7DB4D-C145-41A3-A65E-0361A84C7CE6}" srcId="{D92032EB-0A76-4E8D-A5FA-6BC6A7450B0A}" destId="{B4C3F628-2D84-457F-A14B-D3725A818FC5}" srcOrd="1" destOrd="0" parTransId="{C5C29543-CC83-4F05-8029-76DCA3ED881F}" sibTransId="{F8C31879-4BC4-470F-A15B-C6ED6A873953}"/>
    <dgm:cxn modelId="{94CB2728-631A-4F1E-8DFF-310DB138703E}" type="presOf" srcId="{F60546CB-E4AB-406E-B8F7-AE7F57F358A1}" destId="{A6B531D0-ABBB-45AE-9CD0-7BCD6D49FBDF}" srcOrd="2" destOrd="0" presId="urn:microsoft.com/office/officeart/2005/8/layout/gear1"/>
    <dgm:cxn modelId="{03ABDAE3-A2E9-4C5E-A2F2-8E1D798B5A9A}" type="presOf" srcId="{A5C854D5-A1A5-4EA5-B36F-26AA676DB5D8}" destId="{E173EAF0-62C9-43D5-87B4-A5FFBF5177FA}" srcOrd="2" destOrd="0" presId="urn:microsoft.com/office/officeart/2005/8/layout/gear1"/>
    <dgm:cxn modelId="{C8589ACB-A020-460C-8578-88E80FBFD203}" srcId="{D92032EB-0A76-4E8D-A5FA-6BC6A7450B0A}" destId="{A5C854D5-A1A5-4EA5-B36F-26AA676DB5D8}" srcOrd="2" destOrd="0" parTransId="{D3B73021-370C-4841-8E73-F043C4529166}" sibTransId="{DE8FDD65-6427-4960-8A46-098DC0570AFE}"/>
    <dgm:cxn modelId="{C56C5E6D-0AFD-4B39-82F0-19B84E25EB94}" type="presOf" srcId="{A5C854D5-A1A5-4EA5-B36F-26AA676DB5D8}" destId="{371112E8-6894-4B15-84AE-77FE195407D4}" srcOrd="1" destOrd="0" presId="urn:microsoft.com/office/officeart/2005/8/layout/gear1"/>
    <dgm:cxn modelId="{0FC1118C-DB8D-4A1A-960E-296A6BD79020}" type="presOf" srcId="{A5C854D5-A1A5-4EA5-B36F-26AA676DB5D8}" destId="{0F1711F0-41B7-4B1E-80F0-C06FF9DFCCB2}" srcOrd="0" destOrd="0" presId="urn:microsoft.com/office/officeart/2005/8/layout/gear1"/>
    <dgm:cxn modelId="{407C590A-36E4-4260-ADA9-55BDCEB4375A}" type="presOf" srcId="{F60546CB-E4AB-406E-B8F7-AE7F57F358A1}" destId="{21281BA2-6F2B-4435-8E2A-0B1774FD69E6}" srcOrd="1" destOrd="0" presId="urn:microsoft.com/office/officeart/2005/8/layout/gear1"/>
    <dgm:cxn modelId="{1AE594B7-210E-4DFE-B4A3-80E5EBC5CD14}" type="presOf" srcId="{DE8FDD65-6427-4960-8A46-098DC0570AFE}" destId="{834AFAA4-A70E-44CB-9DD8-A0FC6965B970}" srcOrd="0" destOrd="0" presId="urn:microsoft.com/office/officeart/2005/8/layout/gear1"/>
    <dgm:cxn modelId="{24493ECC-CBC5-4F17-AF5A-46C018E4310B}" type="presOf" srcId="{B4C3F628-2D84-457F-A14B-D3725A818FC5}" destId="{C98EACC6-A255-4293-AD7D-B71B899B8281}" srcOrd="2" destOrd="0" presId="urn:microsoft.com/office/officeart/2005/8/layout/gear1"/>
    <dgm:cxn modelId="{B470F6EC-566D-4202-8B7C-B61337CD0689}" srcId="{D92032EB-0A76-4E8D-A5FA-6BC6A7450B0A}" destId="{F60546CB-E4AB-406E-B8F7-AE7F57F358A1}" srcOrd="0" destOrd="0" parTransId="{DB8C5958-8DA8-492F-B31A-10B2305B89BF}" sibTransId="{432C50D5-1F27-482F-81EE-63A69B286798}"/>
    <dgm:cxn modelId="{1F911A1F-6E20-44E4-91D2-8C108FB7BE0A}" type="presParOf" srcId="{E06C366C-AAA3-4CC5-9C29-2F10EE91E693}" destId="{8E834DF3-336A-4962-9AA2-24E37953C788}" srcOrd="0" destOrd="0" presId="urn:microsoft.com/office/officeart/2005/8/layout/gear1"/>
    <dgm:cxn modelId="{0CE5DE87-6599-4B50-BA6B-64E5BED9E021}" type="presParOf" srcId="{E06C366C-AAA3-4CC5-9C29-2F10EE91E693}" destId="{21281BA2-6F2B-4435-8E2A-0B1774FD69E6}" srcOrd="1" destOrd="0" presId="urn:microsoft.com/office/officeart/2005/8/layout/gear1"/>
    <dgm:cxn modelId="{25871564-249F-41D0-9FAB-535DA0FE0A4F}" type="presParOf" srcId="{E06C366C-AAA3-4CC5-9C29-2F10EE91E693}" destId="{A6B531D0-ABBB-45AE-9CD0-7BCD6D49FBDF}" srcOrd="2" destOrd="0" presId="urn:microsoft.com/office/officeart/2005/8/layout/gear1"/>
    <dgm:cxn modelId="{40DB4F9F-DBD8-4E20-892E-3E296F3D70BF}" type="presParOf" srcId="{E06C366C-AAA3-4CC5-9C29-2F10EE91E693}" destId="{4537D9A6-A08D-40B0-B900-178C97E02BBD}" srcOrd="3" destOrd="0" presId="urn:microsoft.com/office/officeart/2005/8/layout/gear1"/>
    <dgm:cxn modelId="{27F4C4BD-72FB-474B-92EA-019CDF028DFF}" type="presParOf" srcId="{E06C366C-AAA3-4CC5-9C29-2F10EE91E693}" destId="{22D7A0E6-F424-417F-936E-194CD3545BDA}" srcOrd="4" destOrd="0" presId="urn:microsoft.com/office/officeart/2005/8/layout/gear1"/>
    <dgm:cxn modelId="{9C1FDE69-5297-42E7-8532-E03877560B4A}" type="presParOf" srcId="{E06C366C-AAA3-4CC5-9C29-2F10EE91E693}" destId="{C98EACC6-A255-4293-AD7D-B71B899B8281}" srcOrd="5" destOrd="0" presId="urn:microsoft.com/office/officeart/2005/8/layout/gear1"/>
    <dgm:cxn modelId="{24415377-EF08-45D4-A602-FDFDE235FCA9}" type="presParOf" srcId="{E06C366C-AAA3-4CC5-9C29-2F10EE91E693}" destId="{0F1711F0-41B7-4B1E-80F0-C06FF9DFCCB2}" srcOrd="6" destOrd="0" presId="urn:microsoft.com/office/officeart/2005/8/layout/gear1"/>
    <dgm:cxn modelId="{092482CA-4AC0-48A1-B1F2-2C663FEA52C3}" type="presParOf" srcId="{E06C366C-AAA3-4CC5-9C29-2F10EE91E693}" destId="{371112E8-6894-4B15-84AE-77FE195407D4}" srcOrd="7" destOrd="0" presId="urn:microsoft.com/office/officeart/2005/8/layout/gear1"/>
    <dgm:cxn modelId="{19729BFA-40E8-44E4-81BF-56EF76052393}" type="presParOf" srcId="{E06C366C-AAA3-4CC5-9C29-2F10EE91E693}" destId="{E173EAF0-62C9-43D5-87B4-A5FFBF5177FA}" srcOrd="8" destOrd="0" presId="urn:microsoft.com/office/officeart/2005/8/layout/gear1"/>
    <dgm:cxn modelId="{268B4962-DA47-4C56-9449-1EA12CC27E15}" type="presParOf" srcId="{E06C366C-AAA3-4CC5-9C29-2F10EE91E693}" destId="{D12B8524-52EA-4F7B-B51B-6F316C0C97FC}" srcOrd="9" destOrd="0" presId="urn:microsoft.com/office/officeart/2005/8/layout/gear1"/>
    <dgm:cxn modelId="{E25A193E-22E1-46C5-B005-F0E95E591FEC}" type="presParOf" srcId="{E06C366C-AAA3-4CC5-9C29-2F10EE91E693}" destId="{BCD7F116-4709-453C-A601-272CD78343A1}" srcOrd="10" destOrd="0" presId="urn:microsoft.com/office/officeart/2005/8/layout/gear1"/>
    <dgm:cxn modelId="{22AB828E-A1E3-4DA5-BFC1-597262587A2E}" type="presParOf" srcId="{E06C366C-AAA3-4CC5-9C29-2F10EE91E693}" destId="{A98D9A88-3E57-41CB-87B6-0D68F603ECA3}" srcOrd="11" destOrd="0" presId="urn:microsoft.com/office/officeart/2005/8/layout/gear1"/>
    <dgm:cxn modelId="{D4635536-5AB9-42C1-80C5-5A1AA6BEF07F}" type="presParOf" srcId="{E06C366C-AAA3-4CC5-9C29-2F10EE91E693}" destId="{834AFAA4-A70E-44CB-9DD8-A0FC6965B970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E834DF3-336A-4962-9AA2-24E37953C788}">
      <dsp:nvSpPr>
        <dsp:cNvPr id="0" name=""/>
        <dsp:cNvSpPr/>
      </dsp:nvSpPr>
      <dsp:spPr>
        <a:xfrm>
          <a:off x="2844800" y="1828800"/>
          <a:ext cx="2235200" cy="2235200"/>
        </a:xfrm>
        <a:prstGeom prst="gear9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5880" tIns="55880" rIns="55880" bIns="5588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400" b="1" kern="1200" dirty="0" smtClean="0">
              <a:latin typeface="HAKUYOXingShu3500" pitchFamily="2" charset="-122"/>
              <a:ea typeface="HAKUYOXingShu3500" pitchFamily="2" charset="-122"/>
              <a:cs typeface="HAKUYOXingShu3500" pitchFamily="2" charset="-122"/>
            </a:rPr>
            <a:t>文字内容</a:t>
          </a:r>
          <a:endParaRPr lang="zh-CN" altLang="en-US" sz="4400" b="1" kern="1200" dirty="0">
            <a:latin typeface="HAKUYOXingShu3500" pitchFamily="2" charset="-122"/>
            <a:ea typeface="HAKUYOXingShu3500" pitchFamily="2" charset="-122"/>
            <a:cs typeface="HAKUYOXingShu3500" pitchFamily="2" charset="-122"/>
          </a:endParaRPr>
        </a:p>
      </dsp:txBody>
      <dsp:txXfrm>
        <a:off x="3294175" y="2352385"/>
        <a:ext cx="1336450" cy="1148939"/>
      </dsp:txXfrm>
    </dsp:sp>
    <dsp:sp modelId="{4537D9A6-A08D-40B0-B900-178C97E02BBD}">
      <dsp:nvSpPr>
        <dsp:cNvPr id="0" name=""/>
        <dsp:cNvSpPr/>
      </dsp:nvSpPr>
      <dsp:spPr>
        <a:xfrm>
          <a:off x="1544320" y="1300480"/>
          <a:ext cx="1625600" cy="1625600"/>
        </a:xfrm>
        <a:prstGeom prst="gear6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 smtClean="0">
              <a:latin typeface="HAKUYOXingShu3500" pitchFamily="2" charset="-122"/>
              <a:ea typeface="HAKUYOXingShu3500" pitchFamily="2" charset="-122"/>
              <a:cs typeface="HAKUYOXingShu3500" pitchFamily="2" charset="-122"/>
            </a:rPr>
            <a:t>文字内容</a:t>
          </a:r>
          <a:endParaRPr lang="zh-CN" altLang="en-US" sz="2800" b="1" kern="1200" dirty="0">
            <a:latin typeface="HAKUYOXingShu3500" pitchFamily="2" charset="-122"/>
            <a:ea typeface="HAKUYOXingShu3500" pitchFamily="2" charset="-122"/>
            <a:cs typeface="HAKUYOXingShu3500" pitchFamily="2" charset="-122"/>
          </a:endParaRPr>
        </a:p>
      </dsp:txBody>
      <dsp:txXfrm>
        <a:off x="1953570" y="1712203"/>
        <a:ext cx="807100" cy="802154"/>
      </dsp:txXfrm>
    </dsp:sp>
    <dsp:sp modelId="{0F1711F0-41B7-4B1E-80F0-C06FF9DFCCB2}">
      <dsp:nvSpPr>
        <dsp:cNvPr id="0" name=""/>
        <dsp:cNvSpPr/>
      </dsp:nvSpPr>
      <dsp:spPr>
        <a:xfrm rot="20700000">
          <a:off x="2454821" y="178981"/>
          <a:ext cx="1592756" cy="1592756"/>
        </a:xfrm>
        <a:prstGeom prst="gear6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 smtClean="0">
              <a:latin typeface="HAKUYOXingShu3500" pitchFamily="2" charset="-122"/>
              <a:ea typeface="HAKUYOXingShu3500" pitchFamily="2" charset="-122"/>
              <a:cs typeface="HAKUYOXingShu3500" pitchFamily="2" charset="-122"/>
            </a:rPr>
            <a:t>文字内容</a:t>
          </a:r>
          <a:endParaRPr lang="zh-CN" altLang="en-US" sz="2400" b="1" kern="1200" dirty="0">
            <a:latin typeface="HAKUYOXingShu3500" pitchFamily="2" charset="-122"/>
            <a:ea typeface="HAKUYOXingShu3500" pitchFamily="2" charset="-122"/>
            <a:cs typeface="HAKUYOXingShu3500" pitchFamily="2" charset="-122"/>
          </a:endParaRPr>
        </a:p>
      </dsp:txBody>
      <dsp:txXfrm rot="-20700000">
        <a:off x="2804160" y="528320"/>
        <a:ext cx="894080" cy="894080"/>
      </dsp:txXfrm>
    </dsp:sp>
    <dsp:sp modelId="{BCD7F116-4709-453C-A601-272CD78343A1}">
      <dsp:nvSpPr>
        <dsp:cNvPr id="0" name=""/>
        <dsp:cNvSpPr/>
      </dsp:nvSpPr>
      <dsp:spPr>
        <a:xfrm>
          <a:off x="2671505" y="1492320"/>
          <a:ext cx="2861056" cy="2861056"/>
        </a:xfrm>
        <a:prstGeom prst="circularArrow">
          <a:avLst>
            <a:gd name="adj1" fmla="val 4687"/>
            <a:gd name="adj2" fmla="val 299029"/>
            <a:gd name="adj3" fmla="val 2513083"/>
            <a:gd name="adj4" fmla="val 15867933"/>
            <a:gd name="adj5" fmla="val 5469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98D9A88-3E57-41CB-87B6-0D68F603ECA3}">
      <dsp:nvSpPr>
        <dsp:cNvPr id="0" name=""/>
        <dsp:cNvSpPr/>
      </dsp:nvSpPr>
      <dsp:spPr>
        <a:xfrm>
          <a:off x="1256429" y="941355"/>
          <a:ext cx="2078736" cy="2078736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34AFAA4-A70E-44CB-9DD8-A0FC6965B970}">
      <dsp:nvSpPr>
        <dsp:cNvPr id="0" name=""/>
        <dsp:cNvSpPr/>
      </dsp:nvSpPr>
      <dsp:spPr>
        <a:xfrm>
          <a:off x="2086400" y="-169332"/>
          <a:ext cx="2241296" cy="2241296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2012/12/9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2012/12/9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Rectangle 50"/>
          <p:cNvSpPr>
            <a:spLocks noChangeArrowheads="1"/>
          </p:cNvSpPr>
          <p:nvPr/>
        </p:nvSpPr>
        <p:spPr bwMode="gray">
          <a:xfrm>
            <a:off x="539552" y="953979"/>
            <a:ext cx="8064896" cy="4923293"/>
          </a:xfrm>
          <a:prstGeom prst="rect">
            <a:avLst/>
          </a:prstGeom>
          <a:gradFill rotWithShape="1">
            <a:gsLst>
              <a:gs pos="0">
                <a:schemeClr val="bg1">
                  <a:lumMod val="95000"/>
                </a:schemeClr>
              </a:gs>
              <a:gs pos="100000">
                <a:srgbClr val="DDDDDD">
                  <a:gamma/>
                  <a:tint val="13725"/>
                  <a:invGamma/>
                </a:srgbClr>
              </a:gs>
            </a:gsLst>
            <a:lin ang="5400000" scaled="1"/>
          </a:gradFill>
          <a:ln>
            <a:noFill/>
          </a:ln>
          <a:effectLst/>
          <a:scene3d>
            <a:camera prst="legacyPerspectiveBottom"/>
            <a:lightRig rig="legacyFlat1" dir="t"/>
          </a:scene3d>
          <a:sp3d extrusionH="887400" prstMaterial="legacyPlastic">
            <a:bevelT w="13500" h="13500" prst="angle"/>
            <a:bevelB w="13500" h="13500" prst="angle"/>
            <a:extrusionClr>
              <a:srgbClr val="DDDDDD"/>
            </a:extrusionClr>
          </a:sp3d>
          <a:extLst/>
        </p:spPr>
        <p:txBody>
          <a:bodyPr wrap="none" anchor="ctr"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汉仪大黑简" pitchFamily="49" charset="-122"/>
              <a:ea typeface="汉仪大黑简" pitchFamily="49" charset="-122"/>
            </a:endParaRPr>
          </a:p>
        </p:txBody>
      </p:sp>
      <p:sp>
        <p:nvSpPr>
          <p:cNvPr id="60" name="矩形 59"/>
          <p:cNvSpPr/>
          <p:nvPr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>
                <a:latin typeface="华文细黑" pitchFamily="2" charset="-122"/>
                <a:ea typeface="华文细黑" pitchFamily="2" charset="-122"/>
              </a:rPr>
              <a:t>www.1ppt.com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  <p:graphicFrame>
        <p:nvGraphicFramePr>
          <p:cNvPr id="32" name="图示 31"/>
          <p:cNvGraphicFramePr/>
          <p:nvPr>
            <p:extLst>
              <p:ext uri="{D42A27DB-BD31-4B8C-83A1-F6EECF244321}">
                <p14:modId xmlns:p14="http://schemas.microsoft.com/office/powerpoint/2010/main" val="643985339"/>
              </p:ext>
            </p:extLst>
          </p:nvPr>
        </p:nvGraphicFramePr>
        <p:xfrm>
          <a:off x="1331640" y="1340768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19980</TotalTime>
  <Words>12</Words>
  <Application>Microsoft Office PowerPoint</Application>
  <PresentationFormat>全屏显示(4:3)</PresentationFormat>
  <Paragraphs>6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992</cp:revision>
  <dcterms:created xsi:type="dcterms:W3CDTF">2009-02-11T05:37:22Z</dcterms:created>
  <dcterms:modified xsi:type="dcterms:W3CDTF">2012-12-09T03:30:56Z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