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50"/>
          <p:cNvSpPr>
            <a:spLocks noChangeArrowheads="1"/>
          </p:cNvSpPr>
          <p:nvPr/>
        </p:nvSpPr>
        <p:spPr bwMode="gray">
          <a:xfrm>
            <a:off x="539552" y="953979"/>
            <a:ext cx="8064896" cy="4923293"/>
          </a:xfrm>
          <a:prstGeom prst="rect">
            <a:avLst/>
          </a:prstGeom>
          <a:gradFill rotWithShape="1">
            <a:gsLst>
              <a:gs pos="0">
                <a:schemeClr val="bg1">
                  <a:lumMod val="95000"/>
                </a:schemeClr>
              </a:gs>
              <a:gs pos="100000">
                <a:srgbClr val="DDDDDD">
                  <a:gamma/>
                  <a:tint val="13725"/>
                  <a:invGamma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1" dir="t"/>
          </a:scene3d>
          <a:sp3d extrusionH="887400" prstMaterial="legacyPlastic">
            <a:bevelT w="13500" h="13500" prst="angle"/>
            <a:bevelB w="13500" h="13500" prst="angle"/>
            <a:extrusionClr>
              <a:srgbClr val="DDDDDD"/>
            </a:extrusionClr>
          </a:sp3d>
          <a:extLst/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72"/>
          <p:cNvSpPr>
            <a:spLocks noChangeArrowheads="1"/>
          </p:cNvSpPr>
          <p:nvPr/>
        </p:nvSpPr>
        <p:spPr bwMode="gray">
          <a:xfrm>
            <a:off x="1641464" y="1196752"/>
            <a:ext cx="5838825" cy="501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73B5">
                  <a:gamma/>
                  <a:shade val="46275"/>
                  <a:invGamma/>
                </a:srgbClr>
              </a:gs>
              <a:gs pos="100000">
                <a:srgbClr val="5F73B5"/>
              </a:gs>
            </a:gsLst>
            <a:lin ang="5400000" scaled="1"/>
          </a:gradFill>
          <a:ln w="57150" cmpd="thickThin" algn="ctr">
            <a:solidFill>
              <a:srgbClr val="DDDDD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gray">
          <a:xfrm>
            <a:off x="742939" y="2635027"/>
            <a:ext cx="7740650" cy="619125"/>
          </a:xfrm>
          <a:prstGeom prst="rect">
            <a:avLst/>
          </a:prstGeom>
          <a:solidFill>
            <a:srgbClr val="D7D7C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2" name="Group 6"/>
          <p:cNvGrpSpPr>
            <a:grpSpLocks/>
          </p:cNvGrpSpPr>
          <p:nvPr/>
        </p:nvGrpSpPr>
        <p:grpSpPr bwMode="auto">
          <a:xfrm>
            <a:off x="731826" y="2635027"/>
            <a:ext cx="2054225" cy="619125"/>
            <a:chOff x="404" y="1980"/>
            <a:chExt cx="1294" cy="298"/>
          </a:xfrm>
        </p:grpSpPr>
        <p:sp>
          <p:nvSpPr>
            <p:cNvPr id="43" name="Rectangle 4"/>
            <p:cNvSpPr>
              <a:spLocks noChangeArrowheads="1"/>
            </p:cNvSpPr>
            <p:nvPr/>
          </p:nvSpPr>
          <p:spPr bwMode="gray">
            <a:xfrm>
              <a:off x="404" y="1980"/>
              <a:ext cx="1205" cy="298"/>
            </a:xfrm>
            <a:prstGeom prst="rect">
              <a:avLst/>
            </a:prstGeom>
            <a:solidFill>
              <a:srgbClr val="FCA1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AutoShape 5"/>
            <p:cNvSpPr>
              <a:spLocks noChangeArrowheads="1"/>
            </p:cNvSpPr>
            <p:nvPr/>
          </p:nvSpPr>
          <p:spPr bwMode="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rgbClr val="FCA1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5" name="Text Box 16"/>
          <p:cNvSpPr txBox="1">
            <a:spLocks noChangeArrowheads="1"/>
          </p:cNvSpPr>
          <p:nvPr/>
        </p:nvSpPr>
        <p:spPr bwMode="gray">
          <a:xfrm>
            <a:off x="2646351" y="2766790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Text in here</a:t>
            </a:r>
          </a:p>
        </p:txBody>
      </p:sp>
      <p:sp>
        <p:nvSpPr>
          <p:cNvPr id="46" name="Rectangle 18"/>
          <p:cNvSpPr>
            <a:spLocks noChangeArrowheads="1"/>
          </p:cNvSpPr>
          <p:nvPr/>
        </p:nvSpPr>
        <p:spPr bwMode="gray">
          <a:xfrm>
            <a:off x="754051" y="2741390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47" name="AutoShape 19"/>
          <p:cNvSpPr>
            <a:spLocks noChangeArrowheads="1"/>
          </p:cNvSpPr>
          <p:nvPr/>
        </p:nvSpPr>
        <p:spPr bwMode="gray">
          <a:xfrm>
            <a:off x="4217976" y="2801715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rgbClr val="FCA11C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756B2F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Text Box 20"/>
          <p:cNvSpPr txBox="1">
            <a:spLocks noChangeArrowheads="1"/>
          </p:cNvSpPr>
          <p:nvPr/>
        </p:nvSpPr>
        <p:spPr bwMode="gray">
          <a:xfrm>
            <a:off x="4597389" y="2766790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Text in here</a:t>
            </a:r>
          </a:p>
        </p:txBody>
      </p:sp>
      <p:sp>
        <p:nvSpPr>
          <p:cNvPr id="49" name="AutoShape 21"/>
          <p:cNvSpPr>
            <a:spLocks noChangeArrowheads="1"/>
          </p:cNvSpPr>
          <p:nvPr/>
        </p:nvSpPr>
        <p:spPr bwMode="gray">
          <a:xfrm>
            <a:off x="6246801" y="2801715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rgbClr val="D7D7C3"/>
              </a:gs>
              <a:gs pos="100000">
                <a:srgbClr val="FCA11C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756B2F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Text Box 22"/>
          <p:cNvSpPr txBox="1">
            <a:spLocks noChangeArrowheads="1"/>
          </p:cNvSpPr>
          <p:nvPr/>
        </p:nvSpPr>
        <p:spPr bwMode="gray">
          <a:xfrm>
            <a:off x="6584939" y="2766790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Text in here</a:t>
            </a:r>
          </a:p>
        </p:txBody>
      </p:sp>
      <p:sp>
        <p:nvSpPr>
          <p:cNvPr id="51" name="Rectangle 25"/>
          <p:cNvSpPr>
            <a:spLocks noChangeArrowheads="1"/>
          </p:cNvSpPr>
          <p:nvPr/>
        </p:nvSpPr>
        <p:spPr bwMode="gray">
          <a:xfrm>
            <a:off x="3368664" y="1196752"/>
            <a:ext cx="24669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333333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Title in here</a:t>
            </a:r>
          </a:p>
        </p:txBody>
      </p:sp>
      <p:sp>
        <p:nvSpPr>
          <p:cNvPr id="62" name="AutoShape 54"/>
          <p:cNvSpPr>
            <a:spLocks noChangeArrowheads="1"/>
          </p:cNvSpPr>
          <p:nvPr/>
        </p:nvSpPr>
        <p:spPr bwMode="gray">
          <a:xfrm>
            <a:off x="1028689" y="3384327"/>
            <a:ext cx="1114425" cy="1114425"/>
          </a:xfrm>
          <a:prstGeom prst="diamond">
            <a:avLst/>
          </a:prstGeom>
          <a:solidFill>
            <a:srgbClr val="FCA11C"/>
          </a:soli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FCA11C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AutoShape 55"/>
          <p:cNvSpPr>
            <a:spLocks noChangeArrowheads="1"/>
          </p:cNvSpPr>
          <p:nvPr/>
        </p:nvSpPr>
        <p:spPr bwMode="gray">
          <a:xfrm>
            <a:off x="3009889" y="3384327"/>
            <a:ext cx="1114425" cy="1114425"/>
          </a:xfrm>
          <a:prstGeom prst="diamond">
            <a:avLst/>
          </a:prstGeom>
          <a:solidFill>
            <a:srgbClr val="CBCAA2"/>
          </a:soli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AutoShape 56"/>
          <p:cNvSpPr>
            <a:spLocks noChangeArrowheads="1"/>
          </p:cNvSpPr>
          <p:nvPr/>
        </p:nvSpPr>
        <p:spPr bwMode="gray">
          <a:xfrm>
            <a:off x="5000614" y="3384327"/>
            <a:ext cx="1114425" cy="1114425"/>
          </a:xfrm>
          <a:prstGeom prst="diamond">
            <a:avLst/>
          </a:prstGeom>
          <a:solidFill>
            <a:srgbClr val="CBCAA2"/>
          </a:soli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AutoShape 57"/>
          <p:cNvSpPr>
            <a:spLocks noChangeArrowheads="1"/>
          </p:cNvSpPr>
          <p:nvPr/>
        </p:nvSpPr>
        <p:spPr bwMode="gray">
          <a:xfrm>
            <a:off x="6943714" y="3384327"/>
            <a:ext cx="1114425" cy="1114425"/>
          </a:xfrm>
          <a:prstGeom prst="diamond">
            <a:avLst/>
          </a:prstGeom>
          <a:solidFill>
            <a:srgbClr val="CBCAA2"/>
          </a:soli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C1CF9D"/>
            </a:extrusionClr>
          </a:sp3d>
          <a:extLst>
            <a:ext uri="{91240B29-F687-4F45-9708-019B960494DF}">
              <a14:hiddenLine xmlns:a14="http://schemas.microsoft.com/office/drawing/2010/main" w="9525" algn="ctr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6" name="AutoShape 58"/>
          <p:cNvCxnSpPr>
            <a:cxnSpLocks noChangeShapeType="1"/>
            <a:stCxn id="62" idx="3"/>
            <a:endCxn id="63" idx="1"/>
          </p:cNvCxnSpPr>
          <p:nvPr/>
        </p:nvCxnSpPr>
        <p:spPr bwMode="gray">
          <a:xfrm>
            <a:off x="2143114" y="3941540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AutoShape 59"/>
          <p:cNvCxnSpPr>
            <a:cxnSpLocks noChangeShapeType="1"/>
            <a:stCxn id="63" idx="3"/>
            <a:endCxn id="64" idx="1"/>
          </p:cNvCxnSpPr>
          <p:nvPr/>
        </p:nvCxnSpPr>
        <p:spPr bwMode="gray">
          <a:xfrm>
            <a:off x="4124314" y="3941540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AutoShape 60"/>
          <p:cNvCxnSpPr>
            <a:cxnSpLocks noChangeShapeType="1"/>
            <a:stCxn id="64" idx="3"/>
            <a:endCxn id="65" idx="1"/>
          </p:cNvCxnSpPr>
          <p:nvPr/>
        </p:nvCxnSpPr>
        <p:spPr bwMode="gray">
          <a:xfrm>
            <a:off x="6115039" y="3941540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Text Box 61"/>
          <p:cNvSpPr txBox="1">
            <a:spLocks noChangeArrowheads="1"/>
          </p:cNvSpPr>
          <p:nvPr/>
        </p:nvSpPr>
        <p:spPr bwMode="gray">
          <a:xfrm>
            <a:off x="1131876" y="3709765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  <a:ea typeface="宋体" charset="-122"/>
              </a:rPr>
              <a:t>Text</a:t>
            </a:r>
          </a:p>
        </p:txBody>
      </p:sp>
      <p:sp>
        <p:nvSpPr>
          <p:cNvPr id="70" name="Text Box 62"/>
          <p:cNvSpPr txBox="1">
            <a:spLocks noChangeArrowheads="1"/>
          </p:cNvSpPr>
          <p:nvPr/>
        </p:nvSpPr>
        <p:spPr bwMode="gray">
          <a:xfrm>
            <a:off x="3098789" y="3709765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  <a:ea typeface="宋体" charset="-122"/>
              </a:rPr>
              <a:t>Text</a:t>
            </a:r>
          </a:p>
        </p:txBody>
      </p:sp>
      <p:sp>
        <p:nvSpPr>
          <p:cNvPr id="71" name="Text Box 63"/>
          <p:cNvSpPr txBox="1">
            <a:spLocks noChangeArrowheads="1"/>
          </p:cNvSpPr>
          <p:nvPr/>
        </p:nvSpPr>
        <p:spPr bwMode="gray">
          <a:xfrm>
            <a:off x="5091101" y="3709765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  <a:ea typeface="宋体" charset="-122"/>
              </a:rPr>
              <a:t>Text</a:t>
            </a:r>
          </a:p>
        </p:txBody>
      </p:sp>
      <p:sp>
        <p:nvSpPr>
          <p:cNvPr id="72" name="Text Box 64"/>
          <p:cNvSpPr txBox="1">
            <a:spLocks noChangeArrowheads="1"/>
          </p:cNvSpPr>
          <p:nvPr/>
        </p:nvSpPr>
        <p:spPr bwMode="gray">
          <a:xfrm>
            <a:off x="7061189" y="3709765"/>
            <a:ext cx="866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  <a:ea typeface="宋体" charset="-122"/>
              </a:rPr>
              <a:t>Text</a:t>
            </a:r>
          </a:p>
        </p:txBody>
      </p:sp>
      <p:sp>
        <p:nvSpPr>
          <p:cNvPr id="73" name="Text Box 65"/>
          <p:cNvSpPr txBox="1">
            <a:spLocks noChangeArrowheads="1"/>
          </p:cNvSpPr>
          <p:nvPr/>
        </p:nvSpPr>
        <p:spPr bwMode="gray">
          <a:xfrm>
            <a:off x="774689" y="4589240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74" name="Text Box 66"/>
          <p:cNvSpPr txBox="1">
            <a:spLocks noChangeArrowheads="1"/>
          </p:cNvSpPr>
          <p:nvPr/>
        </p:nvSpPr>
        <p:spPr bwMode="gray">
          <a:xfrm>
            <a:off x="2717789" y="4589240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75" name="Text Box 67"/>
          <p:cNvSpPr txBox="1">
            <a:spLocks noChangeArrowheads="1"/>
          </p:cNvSpPr>
          <p:nvPr/>
        </p:nvSpPr>
        <p:spPr bwMode="gray">
          <a:xfrm>
            <a:off x="4732326" y="4589240"/>
            <a:ext cx="16144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76" name="Text Box 70"/>
          <p:cNvSpPr txBox="1">
            <a:spLocks noChangeArrowheads="1"/>
          </p:cNvSpPr>
          <p:nvPr/>
        </p:nvSpPr>
        <p:spPr bwMode="gray">
          <a:xfrm>
            <a:off x="6680189" y="4589240"/>
            <a:ext cx="16144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400" b="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77" name="Rectangle 71"/>
          <p:cNvSpPr>
            <a:spLocks noChangeArrowheads="1"/>
          </p:cNvSpPr>
          <p:nvPr/>
        </p:nvSpPr>
        <p:spPr bwMode="gray">
          <a:xfrm>
            <a:off x="1357301" y="1941290"/>
            <a:ext cx="635317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buFontTx/>
              <a:buChar char="•"/>
            </a:pPr>
            <a:r>
              <a:rPr lang="en-US" altLang="zh-CN" sz="1600">
                <a:ea typeface="宋体" charset="-122"/>
              </a:rPr>
              <a:t>  ThemeGallery  </a:t>
            </a:r>
            <a:r>
              <a:rPr lang="en-US" altLang="zh-CN" sz="1600" b="0">
                <a:ea typeface="宋体" charset="-122"/>
              </a:rPr>
              <a:t>is a Design Digital Content &amp; Contents mall</a:t>
            </a:r>
          </a:p>
          <a:p>
            <a:pPr algn="l" eaLnBrk="0" hangingPunct="0">
              <a:lnSpc>
                <a:spcPct val="110000"/>
              </a:lnSpc>
            </a:pPr>
            <a:r>
              <a:rPr lang="en-US" altLang="zh-CN" sz="1600" b="0">
                <a:ea typeface="宋体" charset="-122"/>
              </a:rPr>
              <a:t>   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19979</TotalTime>
  <Words>82</Words>
  <Application>Microsoft Office PowerPoint</Application>
  <PresentationFormat>全屏显示(4:3)</PresentationFormat>
  <Paragraphs>22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990</cp:revision>
  <dcterms:created xsi:type="dcterms:W3CDTF">2009-02-11T05:37:22Z</dcterms:created>
  <dcterms:modified xsi:type="dcterms:W3CDTF">2012-12-09T03:25:57Z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