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391"/>
          <p:cNvSpPr>
            <a:spLocks noChangeArrowheads="1"/>
          </p:cNvSpPr>
          <p:nvPr/>
        </p:nvSpPr>
        <p:spPr bwMode="gray">
          <a:xfrm>
            <a:off x="2351881" y="1799679"/>
            <a:ext cx="4435475" cy="598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3725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0C0C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Text Box 326"/>
          <p:cNvSpPr txBox="1">
            <a:spLocks noChangeArrowheads="1"/>
          </p:cNvSpPr>
          <p:nvPr/>
        </p:nvSpPr>
        <p:spPr bwMode="gray">
          <a:xfrm>
            <a:off x="2961481" y="1907629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Click to add title</a:t>
            </a:r>
          </a:p>
        </p:txBody>
      </p:sp>
      <p:sp>
        <p:nvSpPr>
          <p:cNvPr id="54" name="Oval 381"/>
          <p:cNvSpPr>
            <a:spLocks noChangeArrowheads="1"/>
          </p:cNvSpPr>
          <p:nvPr/>
        </p:nvSpPr>
        <p:spPr bwMode="gray">
          <a:xfrm>
            <a:off x="2267744" y="1556792"/>
            <a:ext cx="600075" cy="615950"/>
          </a:xfrm>
          <a:prstGeom prst="ellipse">
            <a:avLst/>
          </a:prstGeom>
          <a:solidFill>
            <a:srgbClr val="0091D2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Text Box 380"/>
          <p:cNvSpPr txBox="1">
            <a:spLocks noChangeArrowheads="1"/>
          </p:cNvSpPr>
          <p:nvPr/>
        </p:nvSpPr>
        <p:spPr bwMode="gray">
          <a:xfrm>
            <a:off x="2299494" y="1664742"/>
            <a:ext cx="531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01</a:t>
            </a:r>
          </a:p>
        </p:txBody>
      </p:sp>
      <p:sp>
        <p:nvSpPr>
          <p:cNvPr id="56" name="AutoShape 393"/>
          <p:cNvSpPr>
            <a:spLocks noChangeArrowheads="1"/>
          </p:cNvSpPr>
          <p:nvPr/>
        </p:nvSpPr>
        <p:spPr bwMode="gray">
          <a:xfrm>
            <a:off x="2351881" y="2769642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3725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0C0C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gray">
          <a:xfrm>
            <a:off x="2961481" y="2877592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Click to add title</a:t>
            </a:r>
          </a:p>
        </p:txBody>
      </p:sp>
      <p:sp>
        <p:nvSpPr>
          <p:cNvPr id="58" name="Oval 395"/>
          <p:cNvSpPr>
            <a:spLocks noChangeArrowheads="1"/>
          </p:cNvSpPr>
          <p:nvPr/>
        </p:nvSpPr>
        <p:spPr bwMode="gray">
          <a:xfrm>
            <a:off x="2267744" y="2526754"/>
            <a:ext cx="600075" cy="615950"/>
          </a:xfrm>
          <a:prstGeom prst="ellipse">
            <a:avLst/>
          </a:prstGeom>
          <a:solidFill>
            <a:srgbClr val="FCA11C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Text Box 396"/>
          <p:cNvSpPr txBox="1">
            <a:spLocks noChangeArrowheads="1"/>
          </p:cNvSpPr>
          <p:nvPr/>
        </p:nvSpPr>
        <p:spPr bwMode="gray">
          <a:xfrm>
            <a:off x="2299494" y="2634704"/>
            <a:ext cx="531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02</a:t>
            </a:r>
          </a:p>
        </p:txBody>
      </p:sp>
      <p:sp>
        <p:nvSpPr>
          <p:cNvPr id="60" name="AutoShape 397"/>
          <p:cNvSpPr>
            <a:spLocks noChangeArrowheads="1"/>
          </p:cNvSpPr>
          <p:nvPr/>
        </p:nvSpPr>
        <p:spPr bwMode="gray">
          <a:xfrm>
            <a:off x="2351881" y="3722142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3725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0C0C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Text Box 398"/>
          <p:cNvSpPr txBox="1">
            <a:spLocks noChangeArrowheads="1"/>
          </p:cNvSpPr>
          <p:nvPr/>
        </p:nvSpPr>
        <p:spPr bwMode="gray">
          <a:xfrm>
            <a:off x="2961481" y="3830092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Click to add title</a:t>
            </a:r>
          </a:p>
        </p:txBody>
      </p:sp>
      <p:sp>
        <p:nvSpPr>
          <p:cNvPr id="62" name="Oval 399"/>
          <p:cNvSpPr>
            <a:spLocks noChangeArrowheads="1"/>
          </p:cNvSpPr>
          <p:nvPr/>
        </p:nvSpPr>
        <p:spPr bwMode="gray">
          <a:xfrm>
            <a:off x="2267744" y="3479254"/>
            <a:ext cx="600075" cy="615950"/>
          </a:xfrm>
          <a:prstGeom prst="ellipse">
            <a:avLst/>
          </a:prstGeom>
          <a:solidFill>
            <a:srgbClr val="9A2FBB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Text Box 400"/>
          <p:cNvSpPr txBox="1">
            <a:spLocks noChangeArrowheads="1"/>
          </p:cNvSpPr>
          <p:nvPr/>
        </p:nvSpPr>
        <p:spPr bwMode="gray">
          <a:xfrm>
            <a:off x="2299494" y="3587204"/>
            <a:ext cx="531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03</a:t>
            </a:r>
          </a:p>
        </p:txBody>
      </p:sp>
      <p:sp>
        <p:nvSpPr>
          <p:cNvPr id="64" name="AutoShape 401"/>
          <p:cNvSpPr>
            <a:spLocks noChangeArrowheads="1"/>
          </p:cNvSpPr>
          <p:nvPr/>
        </p:nvSpPr>
        <p:spPr bwMode="gray">
          <a:xfrm>
            <a:off x="2351881" y="4696867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3725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0C0C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 Box 402"/>
          <p:cNvSpPr txBox="1">
            <a:spLocks noChangeArrowheads="1"/>
          </p:cNvSpPr>
          <p:nvPr/>
        </p:nvSpPr>
        <p:spPr bwMode="gray">
          <a:xfrm>
            <a:off x="2961481" y="4804817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Click to add title</a:t>
            </a:r>
          </a:p>
        </p:txBody>
      </p:sp>
      <p:sp>
        <p:nvSpPr>
          <p:cNvPr id="66" name="Oval 403"/>
          <p:cNvSpPr>
            <a:spLocks noChangeArrowheads="1"/>
          </p:cNvSpPr>
          <p:nvPr/>
        </p:nvSpPr>
        <p:spPr bwMode="gray">
          <a:xfrm>
            <a:off x="2267744" y="4453979"/>
            <a:ext cx="600075" cy="615950"/>
          </a:xfrm>
          <a:prstGeom prst="ellipse">
            <a:avLst/>
          </a:prstGeom>
          <a:solidFill>
            <a:srgbClr val="89BC36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Box 404"/>
          <p:cNvSpPr txBox="1">
            <a:spLocks noChangeArrowheads="1"/>
          </p:cNvSpPr>
          <p:nvPr/>
        </p:nvSpPr>
        <p:spPr bwMode="gray">
          <a:xfrm>
            <a:off x="2299494" y="4561929"/>
            <a:ext cx="531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04</a:t>
            </a:r>
          </a:p>
        </p:txBody>
      </p:sp>
      <p:sp>
        <p:nvSpPr>
          <p:cNvPr id="68" name="Oval 405"/>
          <p:cNvSpPr>
            <a:spLocks noChangeArrowheads="1"/>
          </p:cNvSpPr>
          <p:nvPr/>
        </p:nvSpPr>
        <p:spPr bwMode="gray">
          <a:xfrm>
            <a:off x="6538119" y="1906042"/>
            <a:ext cx="349250" cy="358775"/>
          </a:xfrm>
          <a:prstGeom prst="ellipse">
            <a:avLst/>
          </a:prstGeom>
          <a:solidFill>
            <a:srgbClr val="0091D2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Oval 406"/>
          <p:cNvSpPr>
            <a:spLocks noChangeArrowheads="1"/>
          </p:cNvSpPr>
          <p:nvPr/>
        </p:nvSpPr>
        <p:spPr bwMode="gray">
          <a:xfrm>
            <a:off x="6538119" y="2876004"/>
            <a:ext cx="349250" cy="358775"/>
          </a:xfrm>
          <a:prstGeom prst="ellipse">
            <a:avLst/>
          </a:prstGeom>
          <a:solidFill>
            <a:srgbClr val="FCA11C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Oval 407"/>
          <p:cNvSpPr>
            <a:spLocks noChangeArrowheads="1"/>
          </p:cNvSpPr>
          <p:nvPr/>
        </p:nvSpPr>
        <p:spPr bwMode="gray">
          <a:xfrm>
            <a:off x="6538119" y="3828504"/>
            <a:ext cx="349250" cy="358775"/>
          </a:xfrm>
          <a:prstGeom prst="ellipse">
            <a:avLst/>
          </a:prstGeom>
          <a:solidFill>
            <a:srgbClr val="9A2FBB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Oval 408"/>
          <p:cNvSpPr>
            <a:spLocks noChangeArrowheads="1"/>
          </p:cNvSpPr>
          <p:nvPr/>
        </p:nvSpPr>
        <p:spPr bwMode="gray">
          <a:xfrm>
            <a:off x="6538119" y="4803229"/>
            <a:ext cx="349250" cy="358775"/>
          </a:xfrm>
          <a:prstGeom prst="ellipse">
            <a:avLst/>
          </a:prstGeom>
          <a:solidFill>
            <a:srgbClr val="89BC36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18531</TotalTime>
  <Words>29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842</cp:revision>
  <dcterms:created xsi:type="dcterms:W3CDTF">2009-02-11T05:37:22Z</dcterms:created>
  <dcterms:modified xsi:type="dcterms:W3CDTF">2012-12-06T14:23:27Z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